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Oswald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5" Type="http://schemas.openxmlformats.org/officeDocument/2006/relationships/font" Target="fonts/Oswald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4ea4e57564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4ea4e57564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8c1997cbfd_0_7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8c1997cbfd_0_7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8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ad6c7e10c1_1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ad6c7e10c1_1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26b202e3b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26b202e3b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1" name="Shape 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2" name="Google Shape;672;g226b202e3b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3" name="Google Shape;673;g226b202e3b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24ea4e5756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24ea4e5756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24ea4e5756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24ea4e5756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4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5" name="Google Shape;705;g24ea4e57564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6" name="Google Shape;706;g24ea4e57564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8c1997cbfd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8c1997cbfd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24ea4e5756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24ea4e5756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1016381"/>
            <a:ext cx="4079700" cy="240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387619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/>
          <p:nvPr>
            <p:ph hasCustomPrompt="1" type="title"/>
          </p:nvPr>
        </p:nvSpPr>
        <p:spPr>
          <a:xfrm>
            <a:off x="1903250" y="1834838"/>
            <a:ext cx="5337600" cy="112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7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3" name="Google Shape;93;p11"/>
          <p:cNvSpPr txBox="1"/>
          <p:nvPr>
            <p:ph idx="1" type="body"/>
          </p:nvPr>
        </p:nvSpPr>
        <p:spPr>
          <a:xfrm>
            <a:off x="2524200" y="2955575"/>
            <a:ext cx="4095600" cy="3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500"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94" name="Google Shape;94;p11"/>
          <p:cNvGrpSpPr/>
          <p:nvPr/>
        </p:nvGrpSpPr>
        <p:grpSpPr>
          <a:xfrm flipH="1">
            <a:off x="6720423" y="3784091"/>
            <a:ext cx="2423582" cy="1357541"/>
            <a:chOff x="-77" y="3784091"/>
            <a:chExt cx="2423582" cy="1357541"/>
          </a:xfrm>
        </p:grpSpPr>
        <p:sp>
          <p:nvSpPr>
            <p:cNvPr id="95" name="Google Shape;95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" name="Google Shape;100;p11"/>
          <p:cNvGrpSpPr/>
          <p:nvPr/>
        </p:nvGrpSpPr>
        <p:grpSpPr>
          <a:xfrm flipH="1" rot="10800000">
            <a:off x="-77" y="-9"/>
            <a:ext cx="2423582" cy="1357541"/>
            <a:chOff x="-77" y="3784091"/>
            <a:chExt cx="2423582" cy="1357541"/>
          </a:xfrm>
        </p:grpSpPr>
        <p:sp>
          <p:nvSpPr>
            <p:cNvPr id="101" name="Google Shape;101;p1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9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3"/>
          <p:cNvSpPr txBox="1"/>
          <p:nvPr>
            <p:ph type="title"/>
          </p:nvPr>
        </p:nvSpPr>
        <p:spPr>
          <a:xfrm>
            <a:off x="1902600" y="1543600"/>
            <a:ext cx="5338800" cy="135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900"/>
              <a:buNone/>
              <a:defRPr sz="2400">
                <a:latin typeface="Roboto"/>
                <a:ea typeface="Roboto"/>
                <a:cs typeface="Roboto"/>
                <a:sym typeface="Roboto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09" name="Google Shape;109;p13"/>
          <p:cNvSpPr txBox="1"/>
          <p:nvPr>
            <p:ph idx="2" type="title"/>
          </p:nvPr>
        </p:nvSpPr>
        <p:spPr>
          <a:xfrm>
            <a:off x="1902600" y="2989400"/>
            <a:ext cx="5338800" cy="61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grpSp>
        <p:nvGrpSpPr>
          <p:cNvPr id="110" name="Google Shape;110;p13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111" name="Google Shape;111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6" name="Google Shape;116;p13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117" name="Google Shape;117;p1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4"/>
          <p:cNvSpPr txBox="1"/>
          <p:nvPr>
            <p:ph type="title"/>
          </p:nvPr>
        </p:nvSpPr>
        <p:spPr>
          <a:xfrm>
            <a:off x="5238260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4" name="Google Shape;124;p14"/>
          <p:cNvSpPr txBox="1"/>
          <p:nvPr>
            <p:ph idx="1" type="body"/>
          </p:nvPr>
        </p:nvSpPr>
        <p:spPr>
          <a:xfrm>
            <a:off x="5238265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5" name="Google Shape;125;p14"/>
          <p:cNvSpPr txBox="1"/>
          <p:nvPr>
            <p:ph idx="2" type="body"/>
          </p:nvPr>
        </p:nvSpPr>
        <p:spPr>
          <a:xfrm>
            <a:off x="1760440" y="2401350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6" name="Google Shape;126;p14"/>
          <p:cNvSpPr txBox="1"/>
          <p:nvPr>
            <p:ph idx="3" type="title"/>
          </p:nvPr>
        </p:nvSpPr>
        <p:spPr>
          <a:xfrm>
            <a:off x="1760435" y="1866750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7" name="Google Shape;127;p14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128" name="Google Shape;128;p14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29" name="Google Shape;129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14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35" name="Google Shape;135;p1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hasCustomPrompt="1" idx="2" type="title"/>
          </p:nvPr>
        </p:nvSpPr>
        <p:spPr>
          <a:xfrm>
            <a:off x="12120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3" name="Google Shape;143;p15"/>
          <p:cNvSpPr txBox="1"/>
          <p:nvPr>
            <p:ph hasCustomPrompt="1" idx="3" type="title"/>
          </p:nvPr>
        </p:nvSpPr>
        <p:spPr>
          <a:xfrm>
            <a:off x="31211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5"/>
          <p:cNvSpPr txBox="1"/>
          <p:nvPr>
            <p:ph hasCustomPrompt="1" idx="4" type="title"/>
          </p:nvPr>
        </p:nvSpPr>
        <p:spPr>
          <a:xfrm>
            <a:off x="50302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5" name="Google Shape;145;p15"/>
          <p:cNvSpPr txBox="1"/>
          <p:nvPr>
            <p:ph hasCustomPrompt="1" idx="5" type="title"/>
          </p:nvPr>
        </p:nvSpPr>
        <p:spPr>
          <a:xfrm>
            <a:off x="6939350" y="2433700"/>
            <a:ext cx="992700" cy="498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146" name="Google Shape;146;p15"/>
          <p:cNvSpPr txBox="1"/>
          <p:nvPr>
            <p:ph idx="1" type="subTitle"/>
          </p:nvPr>
        </p:nvSpPr>
        <p:spPr>
          <a:xfrm>
            <a:off x="114747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7" name="Google Shape;147;p15"/>
          <p:cNvSpPr txBox="1"/>
          <p:nvPr>
            <p:ph idx="6" type="subTitle"/>
          </p:nvPr>
        </p:nvSpPr>
        <p:spPr>
          <a:xfrm>
            <a:off x="305655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15"/>
          <p:cNvSpPr txBox="1"/>
          <p:nvPr>
            <p:ph idx="7" type="subTitle"/>
          </p:nvPr>
        </p:nvSpPr>
        <p:spPr>
          <a:xfrm>
            <a:off x="4965625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5"/>
          <p:cNvSpPr txBox="1"/>
          <p:nvPr>
            <p:ph idx="8" type="subTitle"/>
          </p:nvPr>
        </p:nvSpPr>
        <p:spPr>
          <a:xfrm>
            <a:off x="6874700" y="2886625"/>
            <a:ext cx="1122000" cy="4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5"/>
          <p:cNvSpPr txBox="1"/>
          <p:nvPr>
            <p:ph idx="9" type="subTitle"/>
          </p:nvPr>
        </p:nvSpPr>
        <p:spPr>
          <a:xfrm>
            <a:off x="1041500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15"/>
          <p:cNvSpPr txBox="1"/>
          <p:nvPr>
            <p:ph idx="13" type="subTitle"/>
          </p:nvPr>
        </p:nvSpPr>
        <p:spPr>
          <a:xfrm>
            <a:off x="2925197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15"/>
          <p:cNvSpPr txBox="1"/>
          <p:nvPr>
            <p:ph idx="14" type="subTitle"/>
          </p:nvPr>
        </p:nvSpPr>
        <p:spPr>
          <a:xfrm>
            <a:off x="4885095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15"/>
          <p:cNvSpPr txBox="1"/>
          <p:nvPr>
            <p:ph idx="15" type="subTitle"/>
          </p:nvPr>
        </p:nvSpPr>
        <p:spPr>
          <a:xfrm>
            <a:off x="6768792" y="3223375"/>
            <a:ext cx="13338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54" name="Google Shape;154;p15"/>
          <p:cNvGrpSpPr/>
          <p:nvPr/>
        </p:nvGrpSpPr>
        <p:grpSpPr>
          <a:xfrm rot="-5400000">
            <a:off x="8346375" y="4345871"/>
            <a:ext cx="1022509" cy="572747"/>
            <a:chOff x="-77" y="3784091"/>
            <a:chExt cx="2423582" cy="1357541"/>
          </a:xfrm>
        </p:grpSpPr>
        <p:sp>
          <p:nvSpPr>
            <p:cNvPr id="155" name="Google Shape;155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15"/>
          <p:cNvGrpSpPr/>
          <p:nvPr/>
        </p:nvGrpSpPr>
        <p:grpSpPr>
          <a:xfrm rot="5400000">
            <a:off x="-224875" y="224871"/>
            <a:ext cx="1022509" cy="572747"/>
            <a:chOff x="-77" y="3784091"/>
            <a:chExt cx="2423582" cy="1357541"/>
          </a:xfrm>
        </p:grpSpPr>
        <p:sp>
          <p:nvSpPr>
            <p:cNvPr id="161" name="Google Shape;161;p1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5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8" name="Google Shape;168;p16"/>
          <p:cNvSpPr txBox="1"/>
          <p:nvPr>
            <p:ph idx="1" type="subTitle"/>
          </p:nvPr>
        </p:nvSpPr>
        <p:spPr>
          <a:xfrm>
            <a:off x="719700" y="24349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69" name="Google Shape;169;p16"/>
          <p:cNvSpPr txBox="1"/>
          <p:nvPr>
            <p:ph idx="2" type="subTitle"/>
          </p:nvPr>
        </p:nvSpPr>
        <p:spPr>
          <a:xfrm>
            <a:off x="719850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16"/>
          <p:cNvSpPr txBox="1"/>
          <p:nvPr>
            <p:ph idx="3" type="subTitle"/>
          </p:nvPr>
        </p:nvSpPr>
        <p:spPr>
          <a:xfrm>
            <a:off x="3413619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1" name="Google Shape;171;p16"/>
          <p:cNvSpPr txBox="1"/>
          <p:nvPr>
            <p:ph idx="4" type="subTitle"/>
          </p:nvPr>
        </p:nvSpPr>
        <p:spPr>
          <a:xfrm>
            <a:off x="3413619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2" name="Google Shape;172;p16"/>
          <p:cNvSpPr txBox="1"/>
          <p:nvPr>
            <p:ph idx="5" type="subTitle"/>
          </p:nvPr>
        </p:nvSpPr>
        <p:spPr>
          <a:xfrm>
            <a:off x="6107075" y="24349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73" name="Google Shape;173;p16"/>
          <p:cNvSpPr txBox="1"/>
          <p:nvPr>
            <p:ph idx="6" type="subTitle"/>
          </p:nvPr>
        </p:nvSpPr>
        <p:spPr>
          <a:xfrm>
            <a:off x="6107075" y="2734827"/>
            <a:ext cx="2316900" cy="7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4" name="Google Shape;174;p16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175" name="Google Shape;175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0" name="Google Shape;180;p16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81" name="Google Shape;181;p1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1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1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1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5_2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8" name="Google Shape;188;p17"/>
          <p:cNvSpPr txBox="1"/>
          <p:nvPr>
            <p:ph idx="1" type="subTitle"/>
          </p:nvPr>
        </p:nvSpPr>
        <p:spPr>
          <a:xfrm>
            <a:off x="71997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7"/>
          <p:cNvSpPr txBox="1"/>
          <p:nvPr>
            <p:ph idx="2" type="subTitle"/>
          </p:nvPr>
        </p:nvSpPr>
        <p:spPr>
          <a:xfrm>
            <a:off x="3964163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0" name="Google Shape;190;p17"/>
          <p:cNvSpPr txBox="1"/>
          <p:nvPr>
            <p:ph idx="3" type="subTitle"/>
          </p:nvPr>
        </p:nvSpPr>
        <p:spPr>
          <a:xfrm>
            <a:off x="7141825" y="3205013"/>
            <a:ext cx="1282200" cy="12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7"/>
          <p:cNvSpPr txBox="1"/>
          <p:nvPr>
            <p:ph idx="4" type="subTitle"/>
          </p:nvPr>
        </p:nvSpPr>
        <p:spPr>
          <a:xfrm>
            <a:off x="71997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7"/>
          <p:cNvSpPr txBox="1"/>
          <p:nvPr>
            <p:ph idx="5" type="subTitle"/>
          </p:nvPr>
        </p:nvSpPr>
        <p:spPr>
          <a:xfrm>
            <a:off x="7141825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7"/>
          <p:cNvSpPr txBox="1"/>
          <p:nvPr>
            <p:ph idx="6" type="subTitle"/>
          </p:nvPr>
        </p:nvSpPr>
        <p:spPr>
          <a:xfrm>
            <a:off x="3964163" y="2931341"/>
            <a:ext cx="1282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94" name="Google Shape;194;p17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195" name="Google Shape;195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0" name="Google Shape;200;p17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01" name="Google Shape;201;p17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5_1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8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8" name="Google Shape;208;p18"/>
          <p:cNvSpPr txBox="1"/>
          <p:nvPr>
            <p:ph idx="1" type="subTitle"/>
          </p:nvPr>
        </p:nvSpPr>
        <p:spPr>
          <a:xfrm>
            <a:off x="1842250" y="1618793"/>
            <a:ext cx="16827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09" name="Google Shape;209;p18"/>
          <p:cNvSpPr txBox="1"/>
          <p:nvPr>
            <p:ph idx="2" type="subTitle"/>
          </p:nvPr>
        </p:nvSpPr>
        <p:spPr>
          <a:xfrm>
            <a:off x="1417550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0" name="Google Shape;210;p18"/>
          <p:cNvSpPr txBox="1"/>
          <p:nvPr>
            <p:ph idx="3" type="subTitle"/>
          </p:nvPr>
        </p:nvSpPr>
        <p:spPr>
          <a:xfrm>
            <a:off x="1842594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1" name="Google Shape;211;p18"/>
          <p:cNvSpPr txBox="1"/>
          <p:nvPr>
            <p:ph idx="4" type="subTitle"/>
          </p:nvPr>
        </p:nvSpPr>
        <p:spPr>
          <a:xfrm>
            <a:off x="1417574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4081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18"/>
          <p:cNvSpPr txBox="1"/>
          <p:nvPr>
            <p:ph idx="5" type="subTitle"/>
          </p:nvPr>
        </p:nvSpPr>
        <p:spPr>
          <a:xfrm>
            <a:off x="5618913" y="2942429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3" name="Google Shape;213;p18"/>
          <p:cNvSpPr txBox="1"/>
          <p:nvPr>
            <p:ph idx="6" type="subTitle"/>
          </p:nvPr>
        </p:nvSpPr>
        <p:spPr>
          <a:xfrm>
            <a:off x="5618975" y="3242325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18"/>
          <p:cNvSpPr txBox="1"/>
          <p:nvPr>
            <p:ph idx="7" type="subTitle"/>
          </p:nvPr>
        </p:nvSpPr>
        <p:spPr>
          <a:xfrm>
            <a:off x="5618957" y="1618793"/>
            <a:ext cx="16824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Font typeface="Oswald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215" name="Google Shape;215;p18"/>
          <p:cNvSpPr txBox="1"/>
          <p:nvPr>
            <p:ph idx="8" type="subTitle"/>
          </p:nvPr>
        </p:nvSpPr>
        <p:spPr>
          <a:xfrm>
            <a:off x="5619026" y="1918700"/>
            <a:ext cx="2107500" cy="81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200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16" name="Google Shape;216;p18"/>
          <p:cNvGrpSpPr/>
          <p:nvPr/>
        </p:nvGrpSpPr>
        <p:grpSpPr>
          <a:xfrm flipH="1" rot="-5400000">
            <a:off x="8346375" y="224871"/>
            <a:ext cx="1022509" cy="572747"/>
            <a:chOff x="-77" y="3784091"/>
            <a:chExt cx="2423582" cy="1357541"/>
          </a:xfrm>
        </p:grpSpPr>
        <p:sp>
          <p:nvSpPr>
            <p:cNvPr id="217" name="Google Shape;217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2" name="Google Shape;222;p18"/>
          <p:cNvGrpSpPr/>
          <p:nvPr/>
        </p:nvGrpSpPr>
        <p:grpSpPr>
          <a:xfrm flipH="1" rot="5400000">
            <a:off x="-224875" y="4345871"/>
            <a:ext cx="1022509" cy="572747"/>
            <a:chOff x="-77" y="3784091"/>
            <a:chExt cx="2423582" cy="1357541"/>
          </a:xfrm>
        </p:grpSpPr>
        <p:sp>
          <p:nvSpPr>
            <p:cNvPr id="223" name="Google Shape;223;p1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1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1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1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5_1_1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19"/>
          <p:cNvSpPr txBox="1"/>
          <p:nvPr>
            <p:ph idx="1" type="subTitle"/>
          </p:nvPr>
        </p:nvSpPr>
        <p:spPr>
          <a:xfrm>
            <a:off x="4211675" y="142988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1" name="Google Shape;231;p19"/>
          <p:cNvSpPr txBox="1"/>
          <p:nvPr>
            <p:ph hasCustomPrompt="1" idx="2" type="title"/>
          </p:nvPr>
        </p:nvSpPr>
        <p:spPr>
          <a:xfrm>
            <a:off x="3331225" y="1443350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9"/>
          <p:cNvSpPr txBox="1"/>
          <p:nvPr>
            <p:ph idx="3" type="subTitle"/>
          </p:nvPr>
        </p:nvSpPr>
        <p:spPr>
          <a:xfrm>
            <a:off x="4211675" y="1694759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3" name="Google Shape;233;p19"/>
          <p:cNvSpPr txBox="1"/>
          <p:nvPr>
            <p:ph idx="4" type="subTitle"/>
          </p:nvPr>
        </p:nvSpPr>
        <p:spPr>
          <a:xfrm>
            <a:off x="4211675" y="2521206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19"/>
          <p:cNvSpPr txBox="1"/>
          <p:nvPr>
            <p:ph hasCustomPrompt="1" idx="5" type="title"/>
          </p:nvPr>
        </p:nvSpPr>
        <p:spPr>
          <a:xfrm>
            <a:off x="3331225" y="2515672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5" name="Google Shape;235;p19"/>
          <p:cNvSpPr txBox="1"/>
          <p:nvPr>
            <p:ph idx="6" type="subTitle"/>
          </p:nvPr>
        </p:nvSpPr>
        <p:spPr>
          <a:xfrm>
            <a:off x="4211675" y="2786080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6" name="Google Shape;236;p19"/>
          <p:cNvSpPr txBox="1"/>
          <p:nvPr>
            <p:ph idx="7" type="subTitle"/>
          </p:nvPr>
        </p:nvSpPr>
        <p:spPr>
          <a:xfrm>
            <a:off x="4211825" y="361252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7" name="Google Shape;237;p19"/>
          <p:cNvSpPr txBox="1"/>
          <p:nvPr>
            <p:ph hasCustomPrompt="1" idx="8" type="title"/>
          </p:nvPr>
        </p:nvSpPr>
        <p:spPr>
          <a:xfrm>
            <a:off x="3331225" y="3612527"/>
            <a:ext cx="8043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38" name="Google Shape;238;p19"/>
          <p:cNvSpPr txBox="1"/>
          <p:nvPr>
            <p:ph idx="9" type="subTitle"/>
          </p:nvPr>
        </p:nvSpPr>
        <p:spPr>
          <a:xfrm>
            <a:off x="4211825" y="3877401"/>
            <a:ext cx="2316900" cy="3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39" name="Google Shape;239;p19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240" name="Google Shape;240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p19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246" name="Google Shape;246;p19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19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19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2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/>
          <p:nvPr>
            <p:ph idx="1" type="subTitle"/>
          </p:nvPr>
        </p:nvSpPr>
        <p:spPr>
          <a:xfrm>
            <a:off x="719600" y="1770625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3" name="Google Shape;253;p20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4" name="Google Shape;254;p20"/>
          <p:cNvSpPr txBox="1"/>
          <p:nvPr>
            <p:ph hasCustomPrompt="1" idx="2" type="title"/>
          </p:nvPr>
        </p:nvSpPr>
        <p:spPr>
          <a:xfrm>
            <a:off x="132920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0"/>
          <p:cNvSpPr txBox="1"/>
          <p:nvPr>
            <p:ph idx="3" type="subTitle"/>
          </p:nvPr>
        </p:nvSpPr>
        <p:spPr>
          <a:xfrm>
            <a:off x="720100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6" name="Google Shape;256;p20"/>
          <p:cNvSpPr txBox="1"/>
          <p:nvPr>
            <p:ph idx="4" type="subTitle"/>
          </p:nvPr>
        </p:nvSpPr>
        <p:spPr>
          <a:xfrm>
            <a:off x="341350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57" name="Google Shape;257;p20"/>
          <p:cNvSpPr txBox="1"/>
          <p:nvPr>
            <p:ph hasCustomPrompt="1"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58" name="Google Shape;258;p20"/>
          <p:cNvSpPr txBox="1"/>
          <p:nvPr>
            <p:ph idx="6" type="subTitle"/>
          </p:nvPr>
        </p:nvSpPr>
        <p:spPr>
          <a:xfrm>
            <a:off x="3413738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9" name="Google Shape;259;p20"/>
          <p:cNvSpPr txBox="1"/>
          <p:nvPr>
            <p:ph idx="7" type="subTitle"/>
          </p:nvPr>
        </p:nvSpPr>
        <p:spPr>
          <a:xfrm>
            <a:off x="6107050" y="177062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0" name="Google Shape;260;p20"/>
          <p:cNvSpPr txBox="1"/>
          <p:nvPr>
            <p:ph hasCustomPrompt="1"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1" name="Google Shape;261;p20"/>
          <p:cNvSpPr txBox="1"/>
          <p:nvPr>
            <p:ph idx="9" type="subTitle"/>
          </p:nvPr>
        </p:nvSpPr>
        <p:spPr>
          <a:xfrm>
            <a:off x="6107101" y="2146716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2" name="Google Shape;262;p20"/>
          <p:cNvSpPr txBox="1"/>
          <p:nvPr>
            <p:ph idx="13" type="subTitle"/>
          </p:nvPr>
        </p:nvSpPr>
        <p:spPr>
          <a:xfrm>
            <a:off x="7196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0"/>
          <p:cNvSpPr txBox="1"/>
          <p:nvPr>
            <p:ph hasCustomPrompt="1" idx="14" type="title"/>
          </p:nvPr>
        </p:nvSpPr>
        <p:spPr>
          <a:xfrm>
            <a:off x="132920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0"/>
          <p:cNvSpPr txBox="1"/>
          <p:nvPr>
            <p:ph idx="15" type="subTitle"/>
          </p:nvPr>
        </p:nvSpPr>
        <p:spPr>
          <a:xfrm>
            <a:off x="720100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5" name="Google Shape;265;p20"/>
          <p:cNvSpPr txBox="1"/>
          <p:nvPr>
            <p:ph idx="16" type="subTitle"/>
          </p:nvPr>
        </p:nvSpPr>
        <p:spPr>
          <a:xfrm>
            <a:off x="3413400" y="3395477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20"/>
          <p:cNvSpPr txBox="1"/>
          <p:nvPr>
            <p:ph hasCustomPrompt="1" idx="17" type="title"/>
          </p:nvPr>
        </p:nvSpPr>
        <p:spPr>
          <a:xfrm>
            <a:off x="4023025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20"/>
          <p:cNvSpPr txBox="1"/>
          <p:nvPr>
            <p:ph idx="18" type="subTitle"/>
          </p:nvPr>
        </p:nvSpPr>
        <p:spPr>
          <a:xfrm>
            <a:off x="3413738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8" name="Google Shape;268;p20"/>
          <p:cNvSpPr txBox="1"/>
          <p:nvPr>
            <p:ph idx="19" type="subTitle"/>
          </p:nvPr>
        </p:nvSpPr>
        <p:spPr>
          <a:xfrm>
            <a:off x="6107050" y="3395475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20"/>
          <p:cNvSpPr txBox="1"/>
          <p:nvPr>
            <p:ph hasCustomPrompt="1" idx="20" type="title"/>
          </p:nvPr>
        </p:nvSpPr>
        <p:spPr>
          <a:xfrm>
            <a:off x="6716550" y="2943186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Font typeface="Oswald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270" name="Google Shape;270;p20"/>
          <p:cNvSpPr txBox="1"/>
          <p:nvPr>
            <p:ph idx="21" type="subTitle"/>
          </p:nvPr>
        </p:nvSpPr>
        <p:spPr>
          <a:xfrm>
            <a:off x="6107101" y="3771577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71" name="Google Shape;271;p20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72" name="Google Shape;272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0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278" name="Google Shape;278;p20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0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0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216900" y="1518175"/>
            <a:ext cx="1599000" cy="123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72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idx="2" type="title"/>
          </p:nvPr>
        </p:nvSpPr>
        <p:spPr>
          <a:xfrm>
            <a:off x="3216900" y="2744525"/>
            <a:ext cx="2622000" cy="8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>
            <p:ph idx="1" type="subTitle"/>
          </p:nvPr>
        </p:nvSpPr>
        <p:spPr>
          <a:xfrm>
            <a:off x="1410963" y="149961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5" name="Google Shape;285;p2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6" name="Google Shape;286;p21"/>
          <p:cNvSpPr txBox="1"/>
          <p:nvPr>
            <p:ph idx="2" type="subTitle"/>
          </p:nvPr>
        </p:nvSpPr>
        <p:spPr>
          <a:xfrm>
            <a:off x="141146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7" name="Google Shape;287;p21"/>
          <p:cNvSpPr txBox="1"/>
          <p:nvPr>
            <p:ph idx="3" type="subTitle"/>
          </p:nvPr>
        </p:nvSpPr>
        <p:spPr>
          <a:xfrm>
            <a:off x="1410988" y="2526349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88" name="Google Shape;288;p21"/>
          <p:cNvSpPr txBox="1"/>
          <p:nvPr>
            <p:ph idx="4" type="subTitle"/>
          </p:nvPr>
        </p:nvSpPr>
        <p:spPr>
          <a:xfrm>
            <a:off x="1411225" y="2826240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9" name="Google Shape;289;p21"/>
          <p:cNvSpPr txBox="1"/>
          <p:nvPr>
            <p:ph idx="5" type="subTitle"/>
          </p:nvPr>
        </p:nvSpPr>
        <p:spPr>
          <a:xfrm>
            <a:off x="5415963" y="1499611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0" name="Google Shape;290;p21"/>
          <p:cNvSpPr txBox="1"/>
          <p:nvPr>
            <p:ph idx="6" type="subTitle"/>
          </p:nvPr>
        </p:nvSpPr>
        <p:spPr>
          <a:xfrm>
            <a:off x="5416013" y="1799502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33210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7" type="subTitle"/>
          </p:nvPr>
        </p:nvSpPr>
        <p:spPr>
          <a:xfrm>
            <a:off x="1410963" y="3553089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5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2" name="Google Shape;292;p21"/>
          <p:cNvSpPr txBox="1"/>
          <p:nvPr>
            <p:ph idx="8" type="subTitle"/>
          </p:nvPr>
        </p:nvSpPr>
        <p:spPr>
          <a:xfrm>
            <a:off x="141146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3" name="Google Shape;293;p21"/>
          <p:cNvSpPr txBox="1"/>
          <p:nvPr>
            <p:ph idx="9" type="subTitle"/>
          </p:nvPr>
        </p:nvSpPr>
        <p:spPr>
          <a:xfrm>
            <a:off x="5415788" y="2526351"/>
            <a:ext cx="23172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4" name="Google Shape;294;p21"/>
          <p:cNvSpPr txBox="1"/>
          <p:nvPr>
            <p:ph idx="13" type="subTitle"/>
          </p:nvPr>
        </p:nvSpPr>
        <p:spPr>
          <a:xfrm>
            <a:off x="5416125" y="2826251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5" name="Google Shape;295;p21"/>
          <p:cNvSpPr txBox="1"/>
          <p:nvPr>
            <p:ph idx="14" type="subTitle"/>
          </p:nvPr>
        </p:nvSpPr>
        <p:spPr>
          <a:xfrm>
            <a:off x="5415963" y="3553087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Oswald"/>
              <a:buNone/>
              <a:defRPr sz="1800">
                <a:solidFill>
                  <a:schemeClr val="accent6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96" name="Google Shape;296;p21"/>
          <p:cNvSpPr txBox="1"/>
          <p:nvPr>
            <p:ph idx="15" type="subTitle"/>
          </p:nvPr>
        </p:nvSpPr>
        <p:spPr>
          <a:xfrm>
            <a:off x="5416013" y="3852989"/>
            <a:ext cx="2316900" cy="6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97" name="Google Shape;297;p21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298" name="Google Shape;298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1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304" name="Google Shape;304;p21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1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1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1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21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7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2"/>
          <p:cNvGrpSpPr/>
          <p:nvPr/>
        </p:nvGrpSpPr>
        <p:grpSpPr>
          <a:xfrm>
            <a:off x="-9" y="1669058"/>
            <a:ext cx="2781383" cy="1805382"/>
            <a:chOff x="8024127" y="984378"/>
            <a:chExt cx="2502369" cy="1624275"/>
          </a:xfrm>
        </p:grpSpPr>
        <p:sp>
          <p:nvSpPr>
            <p:cNvPr id="311" name="Google Shape;311;p22"/>
            <p:cNvSpPr/>
            <p:nvPr/>
          </p:nvSpPr>
          <p:spPr>
            <a:xfrm>
              <a:off x="8647339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5" y="899"/>
                  </a:moveTo>
                  <a:lnTo>
                    <a:pt x="125" y="899"/>
                  </a:lnTo>
                  <a:cubicBezTo>
                    <a:pt x="132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5" y="899"/>
                  </a:cubicBezTo>
                  <a:close/>
                  <a:moveTo>
                    <a:pt x="891" y="1"/>
                  </a:moveTo>
                  <a:cubicBezTo>
                    <a:pt x="329" y="1"/>
                    <a:pt x="1" y="409"/>
                    <a:pt x="125" y="899"/>
                  </a:cubicBezTo>
                  <a:lnTo>
                    <a:pt x="125" y="899"/>
                  </a:lnTo>
                  <a:cubicBezTo>
                    <a:pt x="49" y="429"/>
                    <a:pt x="373" y="67"/>
                    <a:pt x="891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8" y="1"/>
                    <a:pt x="891" y="1"/>
                  </a:cubicBezTo>
                  <a:close/>
                </a:path>
              </a:pathLst>
            </a:custGeom>
            <a:solidFill>
              <a:srgbClr val="FFFF4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2"/>
            <p:cNvSpPr/>
            <p:nvPr/>
          </p:nvSpPr>
          <p:spPr>
            <a:xfrm>
              <a:off x="8759904" y="2562003"/>
              <a:ext cx="65680" cy="30106"/>
            </a:xfrm>
            <a:custGeom>
              <a:rect b="b" l="l" r="r" t="t"/>
              <a:pathLst>
                <a:path extrusionOk="0" h="1035" w="2258">
                  <a:moveTo>
                    <a:pt x="124" y="899"/>
                  </a:moveTo>
                  <a:cubicBezTo>
                    <a:pt x="131" y="943"/>
                    <a:pt x="142" y="989"/>
                    <a:pt x="156" y="1035"/>
                  </a:cubicBezTo>
                  <a:cubicBezTo>
                    <a:pt x="156" y="1001"/>
                    <a:pt x="156" y="1001"/>
                    <a:pt x="156" y="1001"/>
                  </a:cubicBezTo>
                  <a:cubicBezTo>
                    <a:pt x="143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8" y="1"/>
                    <a:pt x="0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0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57" y="1"/>
                    <a:pt x="890" y="1"/>
                  </a:cubicBezTo>
                  <a:close/>
                </a:path>
              </a:pathLst>
            </a:custGeom>
            <a:solidFill>
              <a:srgbClr val="FF5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2"/>
            <p:cNvSpPr/>
            <p:nvPr/>
          </p:nvSpPr>
          <p:spPr>
            <a:xfrm>
              <a:off x="8872440" y="2562003"/>
              <a:ext cx="65709" cy="30106"/>
            </a:xfrm>
            <a:custGeom>
              <a:rect b="b" l="l" r="r" t="t"/>
              <a:pathLst>
                <a:path extrusionOk="0" h="1035" w="2259">
                  <a:moveTo>
                    <a:pt x="124" y="899"/>
                  </a:moveTo>
                  <a:cubicBezTo>
                    <a:pt x="131" y="943"/>
                    <a:pt x="142" y="989"/>
                    <a:pt x="157" y="1035"/>
                  </a:cubicBezTo>
                  <a:cubicBezTo>
                    <a:pt x="157" y="1001"/>
                    <a:pt x="157" y="1001"/>
                    <a:pt x="157" y="1001"/>
                  </a:cubicBezTo>
                  <a:cubicBezTo>
                    <a:pt x="144" y="967"/>
                    <a:pt x="133" y="933"/>
                    <a:pt x="124" y="899"/>
                  </a:cubicBezTo>
                  <a:close/>
                  <a:moveTo>
                    <a:pt x="890" y="1"/>
                  </a:moveTo>
                  <a:cubicBezTo>
                    <a:pt x="329" y="1"/>
                    <a:pt x="1" y="409"/>
                    <a:pt x="124" y="899"/>
                  </a:cubicBezTo>
                  <a:lnTo>
                    <a:pt x="124" y="899"/>
                  </a:lnTo>
                  <a:cubicBezTo>
                    <a:pt x="49" y="429"/>
                    <a:pt x="372" y="67"/>
                    <a:pt x="890" y="67"/>
                  </a:cubicBezTo>
                  <a:cubicBezTo>
                    <a:pt x="1491" y="67"/>
                    <a:pt x="2091" y="501"/>
                    <a:pt x="2258" y="1035"/>
                  </a:cubicBezTo>
                  <a:cubicBezTo>
                    <a:pt x="2258" y="1001"/>
                    <a:pt x="2258" y="1001"/>
                    <a:pt x="2258" y="1001"/>
                  </a:cubicBezTo>
                  <a:cubicBezTo>
                    <a:pt x="2091" y="468"/>
                    <a:pt x="1491" y="1"/>
                    <a:pt x="890" y="1"/>
                  </a:cubicBezTo>
                  <a:close/>
                </a:path>
              </a:pathLst>
            </a:custGeom>
            <a:solidFill>
              <a:srgbClr val="45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2"/>
            <p:cNvSpPr/>
            <p:nvPr/>
          </p:nvSpPr>
          <p:spPr>
            <a:xfrm>
              <a:off x="10089400" y="2205025"/>
              <a:ext cx="25" cy="50050"/>
            </a:xfrm>
            <a:custGeom>
              <a:rect b="b" l="l" r="r" t="t"/>
              <a:pathLst>
                <a:path extrusionOk="0" h="2002" w="1">
                  <a:moveTo>
                    <a:pt x="0" y="2002"/>
                  </a:moveTo>
                  <a:lnTo>
                    <a:pt x="0" y="0"/>
                  </a:lnTo>
                </a:path>
              </a:pathLst>
            </a:custGeom>
            <a:solidFill>
              <a:srgbClr val="1FFF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2"/>
            <p:cNvSpPr/>
            <p:nvPr/>
          </p:nvSpPr>
          <p:spPr>
            <a:xfrm>
              <a:off x="8024127" y="984378"/>
              <a:ext cx="2502369" cy="1624275"/>
            </a:xfrm>
            <a:custGeom>
              <a:rect b="b" l="l" r="r" t="t"/>
              <a:pathLst>
                <a:path extrusionOk="0" h="55841" w="86029">
                  <a:moveTo>
                    <a:pt x="2102" y="1"/>
                  </a:moveTo>
                  <a:cubicBezTo>
                    <a:pt x="935" y="1"/>
                    <a:pt x="1" y="935"/>
                    <a:pt x="1" y="2102"/>
                  </a:cubicBezTo>
                  <a:lnTo>
                    <a:pt x="1" y="53739"/>
                  </a:lnTo>
                  <a:cubicBezTo>
                    <a:pt x="1" y="54907"/>
                    <a:pt x="935" y="55841"/>
                    <a:pt x="2102" y="55841"/>
                  </a:cubicBezTo>
                  <a:lnTo>
                    <a:pt x="83894" y="55841"/>
                  </a:lnTo>
                  <a:cubicBezTo>
                    <a:pt x="85062" y="55841"/>
                    <a:pt x="86029" y="54907"/>
                    <a:pt x="86029" y="53739"/>
                  </a:cubicBezTo>
                  <a:lnTo>
                    <a:pt x="86029" y="2102"/>
                  </a:lnTo>
                  <a:cubicBezTo>
                    <a:pt x="86029" y="935"/>
                    <a:pt x="85062" y="1"/>
                    <a:pt x="83894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2"/>
            <p:cNvSpPr/>
            <p:nvPr/>
          </p:nvSpPr>
          <p:spPr>
            <a:xfrm>
              <a:off x="8024127" y="984378"/>
              <a:ext cx="2502369" cy="262020"/>
            </a:xfrm>
            <a:custGeom>
              <a:rect b="b" l="l" r="r" t="t"/>
              <a:pathLst>
                <a:path extrusionOk="0" h="9008" w="86029">
                  <a:moveTo>
                    <a:pt x="2436" y="1"/>
                  </a:moveTo>
                  <a:cubicBezTo>
                    <a:pt x="1102" y="1"/>
                    <a:pt x="1" y="1068"/>
                    <a:pt x="1" y="2436"/>
                  </a:cubicBezTo>
                  <a:lnTo>
                    <a:pt x="1" y="9007"/>
                  </a:lnTo>
                  <a:lnTo>
                    <a:pt x="86029" y="9007"/>
                  </a:lnTo>
                  <a:lnTo>
                    <a:pt x="86029" y="2436"/>
                  </a:lnTo>
                  <a:cubicBezTo>
                    <a:pt x="86029" y="1102"/>
                    <a:pt x="84928" y="1"/>
                    <a:pt x="8359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2"/>
            <p:cNvSpPr/>
            <p:nvPr/>
          </p:nvSpPr>
          <p:spPr>
            <a:xfrm>
              <a:off x="8125057" y="1324952"/>
              <a:ext cx="2305388" cy="1198318"/>
            </a:xfrm>
            <a:custGeom>
              <a:rect b="b" l="l" r="r" t="t"/>
              <a:pathLst>
                <a:path extrusionOk="0" h="41197" w="79257">
                  <a:moveTo>
                    <a:pt x="77522" y="41196"/>
                  </a:moveTo>
                  <a:lnTo>
                    <a:pt x="1735" y="41196"/>
                  </a:lnTo>
                  <a:cubicBezTo>
                    <a:pt x="767" y="41196"/>
                    <a:pt x="0" y="40429"/>
                    <a:pt x="0" y="39462"/>
                  </a:cubicBezTo>
                  <a:lnTo>
                    <a:pt x="0" y="1735"/>
                  </a:lnTo>
                  <a:cubicBezTo>
                    <a:pt x="0" y="768"/>
                    <a:pt x="767" y="0"/>
                    <a:pt x="1735" y="0"/>
                  </a:cubicBezTo>
                  <a:lnTo>
                    <a:pt x="77522" y="0"/>
                  </a:lnTo>
                  <a:cubicBezTo>
                    <a:pt x="78489" y="0"/>
                    <a:pt x="79257" y="768"/>
                    <a:pt x="79257" y="1735"/>
                  </a:cubicBezTo>
                  <a:lnTo>
                    <a:pt x="79257" y="39462"/>
                  </a:lnTo>
                  <a:cubicBezTo>
                    <a:pt x="79257" y="40429"/>
                    <a:pt x="78489" y="41196"/>
                    <a:pt x="77522" y="41196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2"/>
            <p:cNvSpPr/>
            <p:nvPr/>
          </p:nvSpPr>
          <p:spPr>
            <a:xfrm>
              <a:off x="8191986" y="1394818"/>
              <a:ext cx="54365" cy="110620"/>
            </a:xfrm>
            <a:custGeom>
              <a:rect b="b" l="l" r="r" t="t"/>
              <a:pathLst>
                <a:path extrusionOk="0" fill="none" h="3803" w="1869">
                  <a:moveTo>
                    <a:pt x="1869" y="0"/>
                  </a:moveTo>
                  <a:lnTo>
                    <a:pt x="1" y="1901"/>
                  </a:lnTo>
                  <a:lnTo>
                    <a:pt x="1869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2"/>
            <p:cNvSpPr/>
            <p:nvPr/>
          </p:nvSpPr>
          <p:spPr>
            <a:xfrm>
              <a:off x="8385062" y="1394818"/>
              <a:ext cx="55354" cy="110620"/>
            </a:xfrm>
            <a:custGeom>
              <a:rect b="b" l="l" r="r" t="t"/>
              <a:pathLst>
                <a:path extrusionOk="0" fill="none" h="3803" w="1903">
                  <a:moveTo>
                    <a:pt x="1" y="0"/>
                  </a:moveTo>
                  <a:lnTo>
                    <a:pt x="1902" y="1901"/>
                  </a:lnTo>
                  <a:lnTo>
                    <a:pt x="1" y="3803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2"/>
            <p:cNvSpPr/>
            <p:nvPr/>
          </p:nvSpPr>
          <p:spPr>
            <a:xfrm>
              <a:off x="8292887" y="1394818"/>
              <a:ext cx="43689" cy="120335"/>
            </a:xfrm>
            <a:custGeom>
              <a:rect b="b" l="l" r="r" t="t"/>
              <a:pathLst>
                <a:path extrusionOk="0" fill="none" h="4137" w="1502">
                  <a:moveTo>
                    <a:pt x="1" y="4136"/>
                  </a:moveTo>
                  <a:lnTo>
                    <a:pt x="1502" y="0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2"/>
            <p:cNvSpPr/>
            <p:nvPr/>
          </p:nvSpPr>
          <p:spPr>
            <a:xfrm>
              <a:off x="8483055" y="1500548"/>
              <a:ext cx="31095" cy="31095"/>
            </a:xfrm>
            <a:custGeom>
              <a:rect b="b" l="l" r="r" t="t"/>
              <a:pathLst>
                <a:path extrusionOk="0" h="1069" w="1069">
                  <a:moveTo>
                    <a:pt x="535" y="1"/>
                  </a:moveTo>
                  <a:cubicBezTo>
                    <a:pt x="234" y="1"/>
                    <a:pt x="1" y="234"/>
                    <a:pt x="1" y="535"/>
                  </a:cubicBezTo>
                  <a:cubicBezTo>
                    <a:pt x="1" y="802"/>
                    <a:pt x="234" y="1068"/>
                    <a:pt x="535" y="1068"/>
                  </a:cubicBezTo>
                  <a:cubicBezTo>
                    <a:pt x="835" y="1068"/>
                    <a:pt x="1068" y="802"/>
                    <a:pt x="1068" y="535"/>
                  </a:cubicBezTo>
                  <a:cubicBezTo>
                    <a:pt x="1068" y="234"/>
                    <a:pt x="835" y="1"/>
                    <a:pt x="535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2"/>
            <p:cNvSpPr/>
            <p:nvPr/>
          </p:nvSpPr>
          <p:spPr>
            <a:xfrm>
              <a:off x="8528666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67" y="1"/>
                    <a:pt x="0" y="234"/>
                    <a:pt x="0" y="535"/>
                  </a:cubicBezTo>
                  <a:cubicBezTo>
                    <a:pt x="0" y="802"/>
                    <a:pt x="267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2"/>
            <p:cNvSpPr/>
            <p:nvPr/>
          </p:nvSpPr>
          <p:spPr>
            <a:xfrm>
              <a:off x="8593674" y="1500548"/>
              <a:ext cx="31065" cy="31095"/>
            </a:xfrm>
            <a:custGeom>
              <a:rect b="b" l="l" r="r" t="t"/>
              <a:pathLst>
                <a:path extrusionOk="0" h="1069" w="1068">
                  <a:moveTo>
                    <a:pt x="534" y="1"/>
                  </a:moveTo>
                  <a:cubicBezTo>
                    <a:pt x="234" y="1"/>
                    <a:pt x="0" y="234"/>
                    <a:pt x="0" y="535"/>
                  </a:cubicBezTo>
                  <a:cubicBezTo>
                    <a:pt x="0" y="802"/>
                    <a:pt x="234" y="1068"/>
                    <a:pt x="534" y="1068"/>
                  </a:cubicBezTo>
                  <a:cubicBezTo>
                    <a:pt x="834" y="1068"/>
                    <a:pt x="1068" y="802"/>
                    <a:pt x="1068" y="535"/>
                  </a:cubicBezTo>
                  <a:cubicBezTo>
                    <a:pt x="1068" y="234"/>
                    <a:pt x="834" y="1"/>
                    <a:pt x="534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2"/>
            <p:cNvSpPr/>
            <p:nvPr/>
          </p:nvSpPr>
          <p:spPr>
            <a:xfrm>
              <a:off x="8219152" y="1627656"/>
              <a:ext cx="1656300" cy="29"/>
            </a:xfrm>
            <a:custGeom>
              <a:rect b="b" l="l" r="r" t="t"/>
              <a:pathLst>
                <a:path extrusionOk="0" fill="none" h="1" w="56942">
                  <a:moveTo>
                    <a:pt x="1" y="1"/>
                  </a:moveTo>
                  <a:lnTo>
                    <a:pt x="56941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2"/>
            <p:cNvSpPr/>
            <p:nvPr/>
          </p:nvSpPr>
          <p:spPr>
            <a:xfrm>
              <a:off x="9975312" y="1627656"/>
              <a:ext cx="128101" cy="29"/>
            </a:xfrm>
            <a:custGeom>
              <a:rect b="b" l="l" r="r" t="t"/>
              <a:pathLst>
                <a:path extrusionOk="0" fill="none" h="1" w="4404">
                  <a:moveTo>
                    <a:pt x="0" y="1"/>
                  </a:moveTo>
                  <a:lnTo>
                    <a:pt x="4403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2"/>
            <p:cNvSpPr/>
            <p:nvPr/>
          </p:nvSpPr>
          <p:spPr>
            <a:xfrm>
              <a:off x="10174205" y="1627656"/>
              <a:ext cx="163035" cy="29"/>
            </a:xfrm>
            <a:custGeom>
              <a:rect b="b" l="l" r="r" t="t"/>
              <a:pathLst>
                <a:path extrusionOk="0" fill="none" h="1" w="5605">
                  <a:moveTo>
                    <a:pt x="0" y="1"/>
                  </a:moveTo>
                  <a:lnTo>
                    <a:pt x="5604" y="1"/>
                  </a:lnTo>
                </a:path>
              </a:pathLst>
            </a:custGeom>
            <a:noFill/>
            <a:ln cap="rnd" cmpd="sng" w="20850">
              <a:solidFill>
                <a:srgbClr val="12D77E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22"/>
            <p:cNvSpPr/>
            <p:nvPr/>
          </p:nvSpPr>
          <p:spPr>
            <a:xfrm>
              <a:off x="8219152" y="1757673"/>
              <a:ext cx="1036300" cy="29"/>
            </a:xfrm>
            <a:custGeom>
              <a:rect b="b" l="l" r="r" t="t"/>
              <a:pathLst>
                <a:path extrusionOk="0" fill="none" h="1" w="35627">
                  <a:moveTo>
                    <a:pt x="1" y="1"/>
                  </a:moveTo>
                  <a:lnTo>
                    <a:pt x="35626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22"/>
            <p:cNvSpPr/>
            <p:nvPr/>
          </p:nvSpPr>
          <p:spPr>
            <a:xfrm>
              <a:off x="9408676" y="1757673"/>
              <a:ext cx="186335" cy="29"/>
            </a:xfrm>
            <a:custGeom>
              <a:rect b="b" l="l" r="r" t="t"/>
              <a:pathLst>
                <a:path extrusionOk="0" fill="none" h="1" w="6406">
                  <a:moveTo>
                    <a:pt x="1" y="1"/>
                  </a:moveTo>
                  <a:lnTo>
                    <a:pt x="6405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22"/>
            <p:cNvSpPr/>
            <p:nvPr/>
          </p:nvSpPr>
          <p:spPr>
            <a:xfrm>
              <a:off x="9090440" y="1832396"/>
              <a:ext cx="504581" cy="29"/>
            </a:xfrm>
            <a:custGeom>
              <a:rect b="b" l="l" r="r" t="t"/>
              <a:pathLst>
                <a:path extrusionOk="0" fill="none" h="1" w="17347">
                  <a:moveTo>
                    <a:pt x="17346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2"/>
            <p:cNvSpPr/>
            <p:nvPr/>
          </p:nvSpPr>
          <p:spPr>
            <a:xfrm>
              <a:off x="8919673" y="1832396"/>
              <a:ext cx="101923" cy="29"/>
            </a:xfrm>
            <a:custGeom>
              <a:rect b="b" l="l" r="r" t="t"/>
              <a:pathLst>
                <a:path extrusionOk="0" fill="none" h="1" w="3504">
                  <a:moveTo>
                    <a:pt x="3503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22"/>
            <p:cNvSpPr/>
            <p:nvPr/>
          </p:nvSpPr>
          <p:spPr>
            <a:xfrm>
              <a:off x="8737271" y="1832396"/>
              <a:ext cx="101894" cy="29"/>
            </a:xfrm>
            <a:custGeom>
              <a:rect b="b" l="l" r="r" t="t"/>
              <a:pathLst>
                <a:path extrusionOk="0" fill="none" h="1" w="3503">
                  <a:moveTo>
                    <a:pt x="3503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22"/>
            <p:cNvSpPr/>
            <p:nvPr/>
          </p:nvSpPr>
          <p:spPr>
            <a:xfrm>
              <a:off x="8555829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22"/>
            <p:cNvSpPr/>
            <p:nvPr/>
          </p:nvSpPr>
          <p:spPr>
            <a:xfrm>
              <a:off x="8373428" y="1832396"/>
              <a:ext cx="100934" cy="29"/>
            </a:xfrm>
            <a:custGeom>
              <a:rect b="b" l="l" r="r" t="t"/>
              <a:pathLst>
                <a:path extrusionOk="0" fill="none" h="1" w="3470">
                  <a:moveTo>
                    <a:pt x="3470" y="0"/>
                  </a:moveTo>
                  <a:lnTo>
                    <a:pt x="0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22"/>
            <p:cNvSpPr/>
            <p:nvPr/>
          </p:nvSpPr>
          <p:spPr>
            <a:xfrm>
              <a:off x="8373428" y="1923582"/>
              <a:ext cx="1570900" cy="29"/>
            </a:xfrm>
            <a:custGeom>
              <a:rect b="b" l="l" r="r" t="t"/>
              <a:pathLst>
                <a:path extrusionOk="0" fill="none" h="1" w="54006">
                  <a:moveTo>
                    <a:pt x="54006" y="1"/>
                  </a:moveTo>
                  <a:lnTo>
                    <a:pt x="0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22"/>
            <p:cNvSpPr/>
            <p:nvPr/>
          </p:nvSpPr>
          <p:spPr>
            <a:xfrm>
              <a:off x="8219152" y="1832396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22"/>
            <p:cNvSpPr/>
            <p:nvPr/>
          </p:nvSpPr>
          <p:spPr>
            <a:xfrm>
              <a:off x="8219152" y="1923582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22"/>
            <p:cNvSpPr/>
            <p:nvPr/>
          </p:nvSpPr>
          <p:spPr>
            <a:xfrm>
              <a:off x="8219152" y="2014798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0"/>
                  </a:moveTo>
                  <a:lnTo>
                    <a:pt x="1" y="0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22"/>
            <p:cNvSpPr/>
            <p:nvPr/>
          </p:nvSpPr>
          <p:spPr>
            <a:xfrm>
              <a:off x="8219152" y="2105984"/>
              <a:ext cx="36912" cy="29"/>
            </a:xfrm>
            <a:custGeom>
              <a:rect b="b" l="l" r="r" t="t"/>
              <a:pathLst>
                <a:path extrusionOk="0" fill="none" h="1" w="1269">
                  <a:moveTo>
                    <a:pt x="1268" y="1"/>
                  </a:moveTo>
                  <a:lnTo>
                    <a:pt x="1" y="1"/>
                  </a:lnTo>
                </a:path>
              </a:pathLst>
            </a:custGeom>
            <a:noFill/>
            <a:ln cap="rnd" cmpd="sng" w="20850">
              <a:solidFill>
                <a:srgbClr val="12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22"/>
            <p:cNvSpPr/>
            <p:nvPr/>
          </p:nvSpPr>
          <p:spPr>
            <a:xfrm>
              <a:off x="10039331" y="1923582"/>
              <a:ext cx="216411" cy="29"/>
            </a:xfrm>
            <a:custGeom>
              <a:rect b="b" l="l" r="r" t="t"/>
              <a:pathLst>
                <a:path extrusionOk="0" fill="none" h="1" w="7440">
                  <a:moveTo>
                    <a:pt x="1" y="1"/>
                  </a:moveTo>
                  <a:lnTo>
                    <a:pt x="7439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22"/>
            <p:cNvSpPr/>
            <p:nvPr/>
          </p:nvSpPr>
          <p:spPr>
            <a:xfrm>
              <a:off x="8369559" y="2014798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22"/>
            <p:cNvSpPr/>
            <p:nvPr/>
          </p:nvSpPr>
          <p:spPr>
            <a:xfrm>
              <a:off x="8369559" y="2107933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22"/>
            <p:cNvSpPr/>
            <p:nvPr/>
          </p:nvSpPr>
          <p:spPr>
            <a:xfrm>
              <a:off x="8369559" y="2202057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0"/>
                  </a:moveTo>
                  <a:lnTo>
                    <a:pt x="14944" y="0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22"/>
            <p:cNvSpPr/>
            <p:nvPr/>
          </p:nvSpPr>
          <p:spPr>
            <a:xfrm>
              <a:off x="8369559" y="2295192"/>
              <a:ext cx="434713" cy="29"/>
            </a:xfrm>
            <a:custGeom>
              <a:rect b="b" l="l" r="r" t="t"/>
              <a:pathLst>
                <a:path extrusionOk="0" fill="none" h="1" w="14945">
                  <a:moveTo>
                    <a:pt x="0" y="1"/>
                  </a:moveTo>
                  <a:lnTo>
                    <a:pt x="14944" y="1"/>
                  </a:lnTo>
                </a:path>
              </a:pathLst>
            </a:custGeom>
            <a:noFill/>
            <a:ln cap="rnd" cmpd="sng" w="20850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22"/>
            <p:cNvSpPr/>
            <p:nvPr/>
          </p:nvSpPr>
          <p:spPr>
            <a:xfrm>
              <a:off x="9090440" y="2295192"/>
              <a:ext cx="884929" cy="29"/>
            </a:xfrm>
            <a:custGeom>
              <a:rect b="b" l="l" r="r" t="t"/>
              <a:pathLst>
                <a:path extrusionOk="0" fill="none" h="1" w="30423">
                  <a:moveTo>
                    <a:pt x="0" y="1"/>
                  </a:moveTo>
                  <a:lnTo>
                    <a:pt x="30422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22"/>
            <p:cNvSpPr/>
            <p:nvPr/>
          </p:nvSpPr>
          <p:spPr>
            <a:xfrm>
              <a:off x="9615336" y="2202057"/>
              <a:ext cx="360016" cy="29"/>
            </a:xfrm>
            <a:custGeom>
              <a:rect b="b" l="l" r="r" t="t"/>
              <a:pathLst>
                <a:path extrusionOk="0" fill="none" h="1" w="12377">
                  <a:moveTo>
                    <a:pt x="1" y="0"/>
                  </a:moveTo>
                  <a:lnTo>
                    <a:pt x="12376" y="0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2"/>
            <p:cNvSpPr/>
            <p:nvPr/>
          </p:nvSpPr>
          <p:spPr>
            <a:xfrm>
              <a:off x="9832671" y="2105984"/>
              <a:ext cx="142674" cy="29"/>
            </a:xfrm>
            <a:custGeom>
              <a:rect b="b" l="l" r="r" t="t"/>
              <a:pathLst>
                <a:path extrusionOk="0" fill="none" h="1" w="4905">
                  <a:moveTo>
                    <a:pt x="1" y="1"/>
                  </a:moveTo>
                  <a:lnTo>
                    <a:pt x="4904" y="1"/>
                  </a:lnTo>
                </a:path>
              </a:pathLst>
            </a:custGeom>
            <a:noFill/>
            <a:ln cap="rnd" cmpd="sng" w="208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47" name="Google Shape;347;p22"/>
          <p:cNvGrpSpPr/>
          <p:nvPr/>
        </p:nvGrpSpPr>
        <p:grpSpPr>
          <a:xfrm flipH="1">
            <a:off x="7058589" y="1071875"/>
            <a:ext cx="2085403" cy="2999739"/>
            <a:chOff x="7435625" y="1209875"/>
            <a:chExt cx="1470250" cy="2114875"/>
          </a:xfrm>
        </p:grpSpPr>
        <p:sp>
          <p:nvSpPr>
            <p:cNvPr id="348" name="Google Shape;348;p22"/>
            <p:cNvSpPr/>
            <p:nvPr/>
          </p:nvSpPr>
          <p:spPr>
            <a:xfrm>
              <a:off x="765827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01" y="1"/>
                  </a:moveTo>
                  <a:cubicBezTo>
                    <a:pt x="168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168" y="101"/>
                    <a:pt x="401" y="101"/>
                  </a:cubicBezTo>
                  <a:lnTo>
                    <a:pt x="4404" y="101"/>
                  </a:lnTo>
                  <a:cubicBezTo>
                    <a:pt x="4637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37" y="1"/>
                    <a:pt x="4404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2"/>
            <p:cNvSpPr/>
            <p:nvPr/>
          </p:nvSpPr>
          <p:spPr>
            <a:xfrm>
              <a:off x="7494000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0" y="201"/>
                    <a:pt x="0" y="434"/>
                  </a:cubicBezTo>
                  <a:lnTo>
                    <a:pt x="0" y="501"/>
                  </a:lnTo>
                  <a:cubicBezTo>
                    <a:pt x="0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37" y="101"/>
                    <a:pt x="4837" y="268"/>
                    <a:pt x="4837" y="501"/>
                  </a:cubicBezTo>
                  <a:lnTo>
                    <a:pt x="4837" y="434"/>
                  </a:lnTo>
                  <a:cubicBezTo>
                    <a:pt x="4837" y="201"/>
                    <a:pt x="4637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2"/>
            <p:cNvSpPr/>
            <p:nvPr/>
          </p:nvSpPr>
          <p:spPr>
            <a:xfrm>
              <a:off x="7821725" y="3273025"/>
              <a:ext cx="120950" cy="12550"/>
            </a:xfrm>
            <a:custGeom>
              <a:rect b="b" l="l" r="r" t="t"/>
              <a:pathLst>
                <a:path extrusionOk="0" h="502" w="4838">
                  <a:moveTo>
                    <a:pt x="434" y="1"/>
                  </a:moveTo>
                  <a:cubicBezTo>
                    <a:pt x="201" y="1"/>
                    <a:pt x="1" y="201"/>
                    <a:pt x="1" y="434"/>
                  </a:cubicBezTo>
                  <a:lnTo>
                    <a:pt x="1" y="501"/>
                  </a:lnTo>
                  <a:cubicBezTo>
                    <a:pt x="1" y="268"/>
                    <a:pt x="201" y="101"/>
                    <a:pt x="434" y="101"/>
                  </a:cubicBezTo>
                  <a:lnTo>
                    <a:pt x="4437" y="101"/>
                  </a:lnTo>
                  <a:cubicBezTo>
                    <a:pt x="4671" y="101"/>
                    <a:pt x="4838" y="268"/>
                    <a:pt x="4838" y="501"/>
                  </a:cubicBezTo>
                  <a:lnTo>
                    <a:pt x="4838" y="434"/>
                  </a:lnTo>
                  <a:cubicBezTo>
                    <a:pt x="4838" y="201"/>
                    <a:pt x="4671" y="1"/>
                    <a:pt x="4437" y="1"/>
                  </a:cubicBezTo>
                  <a:close/>
                </a:path>
              </a:pathLst>
            </a:custGeom>
            <a:solidFill>
              <a:srgbClr val="003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2"/>
            <p:cNvSpPr/>
            <p:nvPr/>
          </p:nvSpPr>
          <p:spPr>
            <a:xfrm>
              <a:off x="7970175" y="3087075"/>
              <a:ext cx="106775" cy="109250"/>
            </a:xfrm>
            <a:custGeom>
              <a:rect b="b" l="l" r="r" t="t"/>
              <a:pathLst>
                <a:path extrusionOk="0" h="4370" w="4271">
                  <a:moveTo>
                    <a:pt x="2135" y="0"/>
                  </a:moveTo>
                  <a:cubicBezTo>
                    <a:pt x="968" y="0"/>
                    <a:pt x="0" y="967"/>
                    <a:pt x="0" y="2168"/>
                  </a:cubicBezTo>
                  <a:cubicBezTo>
                    <a:pt x="0" y="3403"/>
                    <a:pt x="968" y="4370"/>
                    <a:pt x="2135" y="4370"/>
                  </a:cubicBezTo>
                  <a:cubicBezTo>
                    <a:pt x="3336" y="4370"/>
                    <a:pt x="4270" y="3403"/>
                    <a:pt x="4270" y="2168"/>
                  </a:cubicBezTo>
                  <a:cubicBezTo>
                    <a:pt x="4270" y="967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2"/>
            <p:cNvSpPr/>
            <p:nvPr/>
          </p:nvSpPr>
          <p:spPr>
            <a:xfrm>
              <a:off x="7970175" y="3087075"/>
              <a:ext cx="106775" cy="106750"/>
            </a:xfrm>
            <a:custGeom>
              <a:rect b="b" l="l" r="r" t="t"/>
              <a:pathLst>
                <a:path extrusionOk="0" h="4270" w="4271">
                  <a:moveTo>
                    <a:pt x="2135" y="0"/>
                  </a:moveTo>
                  <a:cubicBezTo>
                    <a:pt x="968" y="0"/>
                    <a:pt x="0" y="934"/>
                    <a:pt x="0" y="2135"/>
                  </a:cubicBezTo>
                  <a:cubicBezTo>
                    <a:pt x="0" y="3302"/>
                    <a:pt x="968" y="4270"/>
                    <a:pt x="2135" y="4270"/>
                  </a:cubicBezTo>
                  <a:cubicBezTo>
                    <a:pt x="3336" y="4270"/>
                    <a:pt x="4270" y="3302"/>
                    <a:pt x="4270" y="2135"/>
                  </a:cubicBezTo>
                  <a:cubicBezTo>
                    <a:pt x="4270" y="934"/>
                    <a:pt x="3336" y="0"/>
                    <a:pt x="2135" y="0"/>
                  </a:cubicBezTo>
                  <a:close/>
                </a:path>
              </a:pathLst>
            </a:custGeom>
            <a:solidFill>
              <a:srgbClr val="B6BA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2"/>
            <p:cNvSpPr/>
            <p:nvPr/>
          </p:nvSpPr>
          <p:spPr>
            <a:xfrm>
              <a:off x="7980175" y="3096250"/>
              <a:ext cx="87600" cy="88400"/>
            </a:xfrm>
            <a:custGeom>
              <a:rect b="b" l="l" r="r" t="t"/>
              <a:pathLst>
                <a:path extrusionOk="0" h="3536" w="3504">
                  <a:moveTo>
                    <a:pt x="1735" y="0"/>
                  </a:moveTo>
                  <a:cubicBezTo>
                    <a:pt x="768" y="0"/>
                    <a:pt x="1" y="801"/>
                    <a:pt x="1" y="1768"/>
                  </a:cubicBezTo>
                  <a:cubicBezTo>
                    <a:pt x="1" y="2735"/>
                    <a:pt x="768" y="3536"/>
                    <a:pt x="1735" y="3536"/>
                  </a:cubicBezTo>
                  <a:cubicBezTo>
                    <a:pt x="2703" y="3536"/>
                    <a:pt x="3503" y="2735"/>
                    <a:pt x="3503" y="1768"/>
                  </a:cubicBezTo>
                  <a:cubicBezTo>
                    <a:pt x="3503" y="801"/>
                    <a:pt x="2703" y="0"/>
                    <a:pt x="1735" y="0"/>
                  </a:cubicBezTo>
                  <a:close/>
                </a:path>
              </a:pathLst>
            </a:custGeom>
            <a:solidFill>
              <a:srgbClr val="D0D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2"/>
            <p:cNvSpPr/>
            <p:nvPr/>
          </p:nvSpPr>
          <p:spPr>
            <a:xfrm>
              <a:off x="7980175" y="3139600"/>
              <a:ext cx="87600" cy="45050"/>
            </a:xfrm>
            <a:custGeom>
              <a:rect b="b" l="l" r="r" t="t"/>
              <a:pathLst>
                <a:path extrusionOk="0" h="1802" w="3504">
                  <a:moveTo>
                    <a:pt x="1" y="1"/>
                  </a:moveTo>
                  <a:cubicBezTo>
                    <a:pt x="1" y="1"/>
                    <a:pt x="1" y="34"/>
                    <a:pt x="1" y="34"/>
                  </a:cubicBezTo>
                  <a:cubicBezTo>
                    <a:pt x="1" y="1001"/>
                    <a:pt x="768" y="1802"/>
                    <a:pt x="1735" y="1802"/>
                  </a:cubicBezTo>
                  <a:cubicBezTo>
                    <a:pt x="2703" y="1802"/>
                    <a:pt x="3503" y="1001"/>
                    <a:pt x="3503" y="34"/>
                  </a:cubicBezTo>
                  <a:cubicBezTo>
                    <a:pt x="3503" y="34"/>
                    <a:pt x="3503" y="34"/>
                    <a:pt x="3503" y="1"/>
                  </a:cubicBezTo>
                  <a:cubicBezTo>
                    <a:pt x="3503" y="968"/>
                    <a:pt x="2703" y="1735"/>
                    <a:pt x="1735" y="1735"/>
                  </a:cubicBezTo>
                  <a:cubicBezTo>
                    <a:pt x="768" y="1735"/>
                    <a:pt x="1" y="968"/>
                    <a:pt x="1" y="1"/>
                  </a:cubicBezTo>
                  <a:close/>
                </a:path>
              </a:pathLst>
            </a:custGeom>
            <a:solidFill>
              <a:srgbClr val="E0F3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2"/>
            <p:cNvSpPr/>
            <p:nvPr/>
          </p:nvSpPr>
          <p:spPr>
            <a:xfrm>
              <a:off x="763160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0" y="268"/>
                    <a:pt x="0" y="601"/>
                  </a:cubicBezTo>
                  <a:cubicBezTo>
                    <a:pt x="0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2"/>
            <p:cNvSpPr/>
            <p:nvPr/>
          </p:nvSpPr>
          <p:spPr>
            <a:xfrm>
              <a:off x="7753350" y="2647575"/>
              <a:ext cx="102600" cy="30900"/>
            </a:xfrm>
            <a:custGeom>
              <a:rect b="b" l="l" r="r" t="t"/>
              <a:pathLst>
                <a:path extrusionOk="0" h="1236" w="4104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3470" y="1235"/>
                  </a:lnTo>
                  <a:cubicBezTo>
                    <a:pt x="3803" y="1235"/>
                    <a:pt x="4103" y="968"/>
                    <a:pt x="4103" y="601"/>
                  </a:cubicBezTo>
                  <a:cubicBezTo>
                    <a:pt x="4103" y="268"/>
                    <a:pt x="3803" y="1"/>
                    <a:pt x="3470" y="1"/>
                  </a:cubicBezTo>
                  <a:close/>
                </a:path>
              </a:pathLst>
            </a:custGeom>
            <a:solidFill>
              <a:srgbClr val="FF3ED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2"/>
            <p:cNvSpPr/>
            <p:nvPr/>
          </p:nvSpPr>
          <p:spPr>
            <a:xfrm>
              <a:off x="7478150" y="2827700"/>
              <a:ext cx="664675" cy="30900"/>
            </a:xfrm>
            <a:custGeom>
              <a:rect b="b" l="l" r="r" t="t"/>
              <a:pathLst>
                <a:path extrusionOk="0" h="1236" w="26587">
                  <a:moveTo>
                    <a:pt x="634" y="1"/>
                  </a:moveTo>
                  <a:cubicBezTo>
                    <a:pt x="301" y="1"/>
                    <a:pt x="1" y="268"/>
                    <a:pt x="1" y="601"/>
                  </a:cubicBezTo>
                  <a:cubicBezTo>
                    <a:pt x="1" y="968"/>
                    <a:pt x="301" y="1235"/>
                    <a:pt x="634" y="1235"/>
                  </a:cubicBezTo>
                  <a:lnTo>
                    <a:pt x="25953" y="1235"/>
                  </a:lnTo>
                  <a:cubicBezTo>
                    <a:pt x="26286" y="1235"/>
                    <a:pt x="26586" y="968"/>
                    <a:pt x="26586" y="601"/>
                  </a:cubicBezTo>
                  <a:cubicBezTo>
                    <a:pt x="26586" y="268"/>
                    <a:pt x="26286" y="1"/>
                    <a:pt x="25953" y="1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2"/>
            <p:cNvSpPr/>
            <p:nvPr/>
          </p:nvSpPr>
          <p:spPr>
            <a:xfrm>
              <a:off x="7977675" y="2891100"/>
              <a:ext cx="130125" cy="31700"/>
            </a:xfrm>
            <a:custGeom>
              <a:rect b="b" l="l" r="r" t="t"/>
              <a:pathLst>
                <a:path extrusionOk="0" h="1268" w="5205">
                  <a:moveTo>
                    <a:pt x="634" y="0"/>
                  </a:moveTo>
                  <a:cubicBezTo>
                    <a:pt x="267" y="0"/>
                    <a:pt x="1" y="300"/>
                    <a:pt x="1" y="634"/>
                  </a:cubicBezTo>
                  <a:cubicBezTo>
                    <a:pt x="1" y="1001"/>
                    <a:pt x="267" y="1268"/>
                    <a:pt x="634" y="1268"/>
                  </a:cubicBezTo>
                  <a:lnTo>
                    <a:pt x="4571" y="1268"/>
                  </a:lnTo>
                  <a:cubicBezTo>
                    <a:pt x="4937" y="1268"/>
                    <a:pt x="5204" y="1001"/>
                    <a:pt x="5204" y="634"/>
                  </a:cubicBezTo>
                  <a:cubicBezTo>
                    <a:pt x="5204" y="300"/>
                    <a:pt x="4937" y="0"/>
                    <a:pt x="4571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2"/>
            <p:cNvSpPr/>
            <p:nvPr/>
          </p:nvSpPr>
          <p:spPr>
            <a:xfrm>
              <a:off x="7840925" y="2891100"/>
              <a:ext cx="117600" cy="31700"/>
            </a:xfrm>
            <a:custGeom>
              <a:rect b="b" l="l" r="r" t="t"/>
              <a:pathLst>
                <a:path extrusionOk="0" h="1268" w="4704">
                  <a:moveTo>
                    <a:pt x="634" y="0"/>
                  </a:moveTo>
                  <a:cubicBezTo>
                    <a:pt x="300" y="0"/>
                    <a:pt x="0" y="300"/>
                    <a:pt x="0" y="634"/>
                  </a:cubicBezTo>
                  <a:cubicBezTo>
                    <a:pt x="0" y="1001"/>
                    <a:pt x="300" y="1268"/>
                    <a:pt x="634" y="1268"/>
                  </a:cubicBezTo>
                  <a:lnTo>
                    <a:pt x="4070" y="1268"/>
                  </a:lnTo>
                  <a:cubicBezTo>
                    <a:pt x="4437" y="1268"/>
                    <a:pt x="4703" y="1001"/>
                    <a:pt x="4703" y="634"/>
                  </a:cubicBezTo>
                  <a:cubicBezTo>
                    <a:pt x="4703" y="300"/>
                    <a:pt x="4403" y="0"/>
                    <a:pt x="4070" y="0"/>
                  </a:cubicBezTo>
                  <a:close/>
                </a:path>
              </a:pathLst>
            </a:custGeom>
            <a:solidFill>
              <a:srgbClr val="FFC4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2"/>
            <p:cNvSpPr/>
            <p:nvPr/>
          </p:nvSpPr>
          <p:spPr>
            <a:xfrm>
              <a:off x="7735850" y="2445775"/>
              <a:ext cx="619625" cy="520400"/>
            </a:xfrm>
            <a:custGeom>
              <a:rect b="b" l="l" r="r" t="t"/>
              <a:pathLst>
                <a:path extrusionOk="0" h="20816" w="24785">
                  <a:moveTo>
                    <a:pt x="20815" y="0"/>
                  </a:moveTo>
                  <a:lnTo>
                    <a:pt x="0" y="20815"/>
                  </a:lnTo>
                  <a:lnTo>
                    <a:pt x="4303" y="20815"/>
                  </a:lnTo>
                  <a:lnTo>
                    <a:pt x="24584" y="534"/>
                  </a:lnTo>
                  <a:lnTo>
                    <a:pt x="24784" y="0"/>
                  </a:lnTo>
                  <a:close/>
                </a:path>
              </a:pathLst>
            </a:custGeom>
            <a:solidFill>
              <a:srgbClr val="E1F1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2"/>
            <p:cNvSpPr/>
            <p:nvPr/>
          </p:nvSpPr>
          <p:spPr>
            <a:xfrm>
              <a:off x="7435625" y="1671050"/>
              <a:ext cx="1062450" cy="1653700"/>
            </a:xfrm>
            <a:custGeom>
              <a:rect b="b" l="l" r="r" t="t"/>
              <a:pathLst>
                <a:path extrusionOk="0" h="66148" w="42498">
                  <a:moveTo>
                    <a:pt x="2169" y="1"/>
                  </a:moveTo>
                  <a:cubicBezTo>
                    <a:pt x="968" y="1"/>
                    <a:pt x="0" y="968"/>
                    <a:pt x="0" y="2169"/>
                  </a:cubicBezTo>
                  <a:lnTo>
                    <a:pt x="0" y="63980"/>
                  </a:lnTo>
                  <a:cubicBezTo>
                    <a:pt x="0" y="65181"/>
                    <a:pt x="968" y="66148"/>
                    <a:pt x="2169" y="66148"/>
                  </a:cubicBezTo>
                  <a:lnTo>
                    <a:pt x="40329" y="66148"/>
                  </a:lnTo>
                  <a:cubicBezTo>
                    <a:pt x="41530" y="66148"/>
                    <a:pt x="42497" y="65181"/>
                    <a:pt x="42497" y="63980"/>
                  </a:cubicBezTo>
                  <a:lnTo>
                    <a:pt x="42497" y="2169"/>
                  </a:lnTo>
                  <a:cubicBezTo>
                    <a:pt x="42497" y="968"/>
                    <a:pt x="41530" y="1"/>
                    <a:pt x="4032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2"/>
            <p:cNvSpPr/>
            <p:nvPr/>
          </p:nvSpPr>
          <p:spPr>
            <a:xfrm>
              <a:off x="7435625" y="1671050"/>
              <a:ext cx="1062450" cy="150125"/>
            </a:xfrm>
            <a:custGeom>
              <a:rect b="b" l="l" r="r" t="t"/>
              <a:pathLst>
                <a:path extrusionOk="0" h="6005" w="42498">
                  <a:moveTo>
                    <a:pt x="1635" y="1"/>
                  </a:moveTo>
                  <a:cubicBezTo>
                    <a:pt x="734" y="1"/>
                    <a:pt x="0" y="734"/>
                    <a:pt x="0" y="1635"/>
                  </a:cubicBezTo>
                  <a:lnTo>
                    <a:pt x="0" y="6005"/>
                  </a:lnTo>
                  <a:lnTo>
                    <a:pt x="42497" y="6005"/>
                  </a:lnTo>
                  <a:lnTo>
                    <a:pt x="42497" y="1635"/>
                  </a:lnTo>
                  <a:cubicBezTo>
                    <a:pt x="42497" y="734"/>
                    <a:pt x="41764" y="1"/>
                    <a:pt x="408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2"/>
            <p:cNvSpPr/>
            <p:nvPr/>
          </p:nvSpPr>
          <p:spPr>
            <a:xfrm>
              <a:off x="7493175" y="1866200"/>
              <a:ext cx="949850" cy="1409350"/>
            </a:xfrm>
            <a:custGeom>
              <a:rect b="b" l="l" r="r" t="t"/>
              <a:pathLst>
                <a:path extrusionOk="0" h="56374" w="37994">
                  <a:moveTo>
                    <a:pt x="36259" y="56374"/>
                  </a:moveTo>
                  <a:lnTo>
                    <a:pt x="1768" y="56374"/>
                  </a:lnTo>
                  <a:cubicBezTo>
                    <a:pt x="801" y="56374"/>
                    <a:pt x="0" y="55607"/>
                    <a:pt x="0" y="54639"/>
                  </a:cubicBezTo>
                  <a:lnTo>
                    <a:pt x="0" y="1735"/>
                  </a:lnTo>
                  <a:cubicBezTo>
                    <a:pt x="0" y="767"/>
                    <a:pt x="801" y="0"/>
                    <a:pt x="1768" y="0"/>
                  </a:cubicBezTo>
                  <a:lnTo>
                    <a:pt x="36259" y="0"/>
                  </a:lnTo>
                  <a:cubicBezTo>
                    <a:pt x="37227" y="0"/>
                    <a:pt x="37994" y="767"/>
                    <a:pt x="37994" y="1735"/>
                  </a:cubicBezTo>
                  <a:lnTo>
                    <a:pt x="37994" y="54639"/>
                  </a:lnTo>
                  <a:cubicBezTo>
                    <a:pt x="37994" y="55607"/>
                    <a:pt x="37227" y="56374"/>
                    <a:pt x="36259" y="56374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2"/>
            <p:cNvSpPr/>
            <p:nvPr/>
          </p:nvSpPr>
          <p:spPr>
            <a:xfrm>
              <a:off x="7725000" y="1721075"/>
              <a:ext cx="50900" cy="25900"/>
            </a:xfrm>
            <a:custGeom>
              <a:rect b="b" l="l" r="r" t="t"/>
              <a:pathLst>
                <a:path extrusionOk="0" h="1036" w="2036">
                  <a:moveTo>
                    <a:pt x="1001" y="1"/>
                  </a:moveTo>
                  <a:cubicBezTo>
                    <a:pt x="434" y="1"/>
                    <a:pt x="0" y="435"/>
                    <a:pt x="0" y="1002"/>
                  </a:cubicBezTo>
                  <a:lnTo>
                    <a:pt x="0" y="1035"/>
                  </a:lnTo>
                  <a:cubicBezTo>
                    <a:pt x="0" y="468"/>
                    <a:pt x="434" y="1"/>
                    <a:pt x="1001" y="1"/>
                  </a:cubicBezTo>
                  <a:close/>
                  <a:moveTo>
                    <a:pt x="1001" y="1"/>
                  </a:moveTo>
                  <a:cubicBezTo>
                    <a:pt x="1568" y="1"/>
                    <a:pt x="2035" y="468"/>
                    <a:pt x="2035" y="1035"/>
                  </a:cubicBezTo>
                  <a:lnTo>
                    <a:pt x="2035" y="1002"/>
                  </a:lnTo>
                  <a:cubicBezTo>
                    <a:pt x="2035" y="435"/>
                    <a:pt x="1568" y="1"/>
                    <a:pt x="1001" y="1"/>
                  </a:cubicBezTo>
                  <a:close/>
                </a:path>
              </a:pathLst>
            </a:custGeom>
            <a:solidFill>
              <a:srgbClr val="84FA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2"/>
            <p:cNvSpPr/>
            <p:nvPr/>
          </p:nvSpPr>
          <p:spPr>
            <a:xfrm>
              <a:off x="7539025" y="2031300"/>
              <a:ext cx="674675" cy="15875"/>
            </a:xfrm>
            <a:custGeom>
              <a:rect b="b" l="l" r="r" t="t"/>
              <a:pathLst>
                <a:path extrusionOk="0" h="635" w="2698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26686" y="635"/>
                  </a:lnTo>
                  <a:cubicBezTo>
                    <a:pt x="26853" y="635"/>
                    <a:pt x="26987" y="501"/>
                    <a:pt x="26987" y="301"/>
                  </a:cubicBezTo>
                  <a:cubicBezTo>
                    <a:pt x="26987" y="134"/>
                    <a:pt x="26853" y="1"/>
                    <a:pt x="2668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22"/>
            <p:cNvSpPr/>
            <p:nvPr/>
          </p:nvSpPr>
          <p:spPr>
            <a:xfrm>
              <a:off x="8255375" y="2031300"/>
              <a:ext cx="65075" cy="15875"/>
            </a:xfrm>
            <a:custGeom>
              <a:rect b="b" l="l" r="r" t="t"/>
              <a:pathLst>
                <a:path extrusionOk="0" h="635" w="2603">
                  <a:moveTo>
                    <a:pt x="301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5"/>
                    <a:pt x="301" y="635"/>
                  </a:cubicBezTo>
                  <a:lnTo>
                    <a:pt x="2269" y="635"/>
                  </a:lnTo>
                  <a:cubicBezTo>
                    <a:pt x="2436" y="635"/>
                    <a:pt x="2602" y="501"/>
                    <a:pt x="2602" y="301"/>
                  </a:cubicBezTo>
                  <a:cubicBezTo>
                    <a:pt x="2602" y="134"/>
                    <a:pt x="2436" y="1"/>
                    <a:pt x="2269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22"/>
            <p:cNvSpPr/>
            <p:nvPr/>
          </p:nvSpPr>
          <p:spPr>
            <a:xfrm>
              <a:off x="8345450" y="2031300"/>
              <a:ext cx="52550" cy="15875"/>
            </a:xfrm>
            <a:custGeom>
              <a:rect b="b" l="l" r="r" t="t"/>
              <a:pathLst>
                <a:path extrusionOk="0" h="635" w="2102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5"/>
                    <a:pt x="300" y="635"/>
                  </a:cubicBezTo>
                  <a:lnTo>
                    <a:pt x="1768" y="635"/>
                  </a:lnTo>
                  <a:cubicBezTo>
                    <a:pt x="1968" y="635"/>
                    <a:pt x="2102" y="501"/>
                    <a:pt x="2102" y="301"/>
                  </a:cubicBezTo>
                  <a:cubicBezTo>
                    <a:pt x="2102" y="134"/>
                    <a:pt x="1968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22"/>
            <p:cNvSpPr/>
            <p:nvPr/>
          </p:nvSpPr>
          <p:spPr>
            <a:xfrm>
              <a:off x="7539025" y="2105525"/>
              <a:ext cx="386150" cy="15875"/>
            </a:xfrm>
            <a:custGeom>
              <a:rect b="b" l="l" r="r" t="t"/>
              <a:pathLst>
                <a:path extrusionOk="0" h="635" w="1544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5112" y="634"/>
                  </a:lnTo>
                  <a:cubicBezTo>
                    <a:pt x="15312" y="634"/>
                    <a:pt x="15445" y="501"/>
                    <a:pt x="15445" y="334"/>
                  </a:cubicBezTo>
                  <a:cubicBezTo>
                    <a:pt x="15445" y="134"/>
                    <a:pt x="15312" y="1"/>
                    <a:pt x="15112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2"/>
            <p:cNvSpPr/>
            <p:nvPr/>
          </p:nvSpPr>
          <p:spPr>
            <a:xfrm>
              <a:off x="7931800" y="2105525"/>
              <a:ext cx="121800" cy="15875"/>
            </a:xfrm>
            <a:custGeom>
              <a:rect b="b" l="l" r="r" t="t"/>
              <a:pathLst>
                <a:path extrusionOk="0" h="635" w="4872">
                  <a:moveTo>
                    <a:pt x="301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4571" y="634"/>
                  </a:lnTo>
                  <a:cubicBezTo>
                    <a:pt x="4738" y="634"/>
                    <a:pt x="4871" y="501"/>
                    <a:pt x="4871" y="334"/>
                  </a:cubicBezTo>
                  <a:cubicBezTo>
                    <a:pt x="4871" y="134"/>
                    <a:pt x="4738" y="1"/>
                    <a:pt x="4571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2"/>
            <p:cNvSpPr/>
            <p:nvPr/>
          </p:nvSpPr>
          <p:spPr>
            <a:xfrm>
              <a:off x="7971850" y="2148050"/>
              <a:ext cx="81750" cy="16700"/>
            </a:xfrm>
            <a:custGeom>
              <a:rect b="b" l="l" r="r" t="t"/>
              <a:pathLst>
                <a:path extrusionOk="0" h="668" w="3270">
                  <a:moveTo>
                    <a:pt x="334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34" y="668"/>
                  </a:cubicBezTo>
                  <a:lnTo>
                    <a:pt x="2969" y="668"/>
                  </a:lnTo>
                  <a:cubicBezTo>
                    <a:pt x="3136" y="668"/>
                    <a:pt x="3269" y="501"/>
                    <a:pt x="3269" y="334"/>
                  </a:cubicBezTo>
                  <a:cubicBezTo>
                    <a:pt x="3269" y="168"/>
                    <a:pt x="3136" y="1"/>
                    <a:pt x="296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2"/>
            <p:cNvSpPr/>
            <p:nvPr/>
          </p:nvSpPr>
          <p:spPr>
            <a:xfrm>
              <a:off x="7931800" y="2148050"/>
              <a:ext cx="24225" cy="16700"/>
            </a:xfrm>
            <a:custGeom>
              <a:rect b="b" l="l" r="r" t="t"/>
              <a:pathLst>
                <a:path extrusionOk="0" h="668" w="969">
                  <a:moveTo>
                    <a:pt x="335" y="1"/>
                  </a:moveTo>
                  <a:cubicBezTo>
                    <a:pt x="168" y="1"/>
                    <a:pt x="1" y="168"/>
                    <a:pt x="1" y="334"/>
                  </a:cubicBezTo>
                  <a:cubicBezTo>
                    <a:pt x="1" y="535"/>
                    <a:pt x="168" y="668"/>
                    <a:pt x="335" y="668"/>
                  </a:cubicBezTo>
                  <a:lnTo>
                    <a:pt x="635" y="668"/>
                  </a:lnTo>
                  <a:cubicBezTo>
                    <a:pt x="802" y="668"/>
                    <a:pt x="968" y="501"/>
                    <a:pt x="968" y="334"/>
                  </a:cubicBezTo>
                  <a:cubicBezTo>
                    <a:pt x="968" y="168"/>
                    <a:pt x="835" y="1"/>
                    <a:pt x="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2"/>
            <p:cNvSpPr/>
            <p:nvPr/>
          </p:nvSpPr>
          <p:spPr>
            <a:xfrm>
              <a:off x="7835900" y="2148050"/>
              <a:ext cx="73425" cy="16700"/>
            </a:xfrm>
            <a:custGeom>
              <a:rect b="b" l="l" r="r" t="t"/>
              <a:pathLst>
                <a:path extrusionOk="0" h="668" w="2937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36" y="501"/>
                    <a:pt x="2936" y="334"/>
                  </a:cubicBezTo>
                  <a:cubicBezTo>
                    <a:pt x="2936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2"/>
            <p:cNvSpPr/>
            <p:nvPr/>
          </p:nvSpPr>
          <p:spPr>
            <a:xfrm>
              <a:off x="773167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0" y="1"/>
                  </a:moveTo>
                  <a:cubicBezTo>
                    <a:pt x="134" y="1"/>
                    <a:pt x="0" y="168"/>
                    <a:pt x="0" y="334"/>
                  </a:cubicBezTo>
                  <a:cubicBezTo>
                    <a:pt x="0" y="535"/>
                    <a:pt x="134" y="668"/>
                    <a:pt x="300" y="668"/>
                  </a:cubicBezTo>
                  <a:lnTo>
                    <a:pt x="2635" y="668"/>
                  </a:lnTo>
                  <a:cubicBezTo>
                    <a:pt x="2802" y="668"/>
                    <a:pt x="2969" y="501"/>
                    <a:pt x="2936" y="334"/>
                  </a:cubicBezTo>
                  <a:cubicBezTo>
                    <a:pt x="2936" y="168"/>
                    <a:pt x="2802" y="1"/>
                    <a:pt x="2635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2"/>
            <p:cNvSpPr/>
            <p:nvPr/>
          </p:nvSpPr>
          <p:spPr>
            <a:xfrm>
              <a:off x="7627425" y="2148050"/>
              <a:ext cx="74250" cy="16700"/>
            </a:xfrm>
            <a:custGeom>
              <a:rect b="b" l="l" r="r" t="t"/>
              <a:pathLst>
                <a:path extrusionOk="0" h="668" w="2970">
                  <a:moveTo>
                    <a:pt x="301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01" y="668"/>
                  </a:cubicBezTo>
                  <a:lnTo>
                    <a:pt x="2636" y="668"/>
                  </a:lnTo>
                  <a:cubicBezTo>
                    <a:pt x="2803" y="668"/>
                    <a:pt x="2969" y="501"/>
                    <a:pt x="2969" y="334"/>
                  </a:cubicBezTo>
                  <a:cubicBezTo>
                    <a:pt x="2969" y="168"/>
                    <a:pt x="2803" y="1"/>
                    <a:pt x="2636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2"/>
            <p:cNvSpPr/>
            <p:nvPr/>
          </p:nvSpPr>
          <p:spPr>
            <a:xfrm>
              <a:off x="7627425" y="2200600"/>
              <a:ext cx="626300" cy="15875"/>
            </a:xfrm>
            <a:custGeom>
              <a:rect b="b" l="l" r="r" t="t"/>
              <a:pathLst>
                <a:path extrusionOk="0" h="635" w="25052">
                  <a:moveTo>
                    <a:pt x="301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01" y="634"/>
                  </a:cubicBezTo>
                  <a:lnTo>
                    <a:pt x="24718" y="634"/>
                  </a:lnTo>
                  <a:cubicBezTo>
                    <a:pt x="24885" y="634"/>
                    <a:pt x="25052" y="501"/>
                    <a:pt x="25018" y="334"/>
                  </a:cubicBezTo>
                  <a:cubicBezTo>
                    <a:pt x="25018" y="134"/>
                    <a:pt x="24885" y="0"/>
                    <a:pt x="247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2"/>
            <p:cNvSpPr/>
            <p:nvPr/>
          </p:nvSpPr>
          <p:spPr>
            <a:xfrm>
              <a:off x="7539025" y="214805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8"/>
                    <a:pt x="1" y="334"/>
                  </a:cubicBezTo>
                  <a:cubicBezTo>
                    <a:pt x="1" y="535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8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2"/>
            <p:cNvSpPr/>
            <p:nvPr/>
          </p:nvSpPr>
          <p:spPr>
            <a:xfrm>
              <a:off x="7539025" y="2200600"/>
              <a:ext cx="37550" cy="15875"/>
            </a:xfrm>
            <a:custGeom>
              <a:rect b="b" l="l" r="r" t="t"/>
              <a:pathLst>
                <a:path extrusionOk="0" h="635" w="1502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1"/>
                    <a:pt x="1468" y="334"/>
                  </a:cubicBezTo>
                  <a:cubicBezTo>
                    <a:pt x="1468" y="134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2"/>
            <p:cNvSpPr/>
            <p:nvPr/>
          </p:nvSpPr>
          <p:spPr>
            <a:xfrm>
              <a:off x="7539025" y="2252300"/>
              <a:ext cx="37550" cy="16700"/>
            </a:xfrm>
            <a:custGeom>
              <a:rect b="b" l="l" r="r" t="t"/>
              <a:pathLst>
                <a:path extrusionOk="0" h="668" w="1502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168" y="668"/>
                  </a:lnTo>
                  <a:cubicBezTo>
                    <a:pt x="1335" y="668"/>
                    <a:pt x="1502" y="501"/>
                    <a:pt x="1468" y="334"/>
                  </a:cubicBezTo>
                  <a:cubicBezTo>
                    <a:pt x="1468" y="167"/>
                    <a:pt x="1335" y="1"/>
                    <a:pt x="1168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2"/>
            <p:cNvSpPr/>
            <p:nvPr/>
          </p:nvSpPr>
          <p:spPr>
            <a:xfrm>
              <a:off x="7539025" y="2304850"/>
              <a:ext cx="37550" cy="15850"/>
            </a:xfrm>
            <a:custGeom>
              <a:rect b="b" l="l" r="r" t="t"/>
              <a:pathLst>
                <a:path extrusionOk="0" h="634" w="1502">
                  <a:moveTo>
                    <a:pt x="334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34" y="634"/>
                  </a:cubicBezTo>
                  <a:lnTo>
                    <a:pt x="1168" y="634"/>
                  </a:lnTo>
                  <a:cubicBezTo>
                    <a:pt x="1335" y="634"/>
                    <a:pt x="1502" y="500"/>
                    <a:pt x="1468" y="300"/>
                  </a:cubicBezTo>
                  <a:cubicBezTo>
                    <a:pt x="1468" y="133"/>
                    <a:pt x="1335" y="0"/>
                    <a:pt x="11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2"/>
            <p:cNvSpPr/>
            <p:nvPr/>
          </p:nvSpPr>
          <p:spPr>
            <a:xfrm>
              <a:off x="8292075" y="2200600"/>
              <a:ext cx="91750" cy="15875"/>
            </a:xfrm>
            <a:custGeom>
              <a:rect b="b" l="l" r="r" t="t"/>
              <a:pathLst>
                <a:path extrusionOk="0" h="635" w="3670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3336" y="634"/>
                  </a:lnTo>
                  <a:cubicBezTo>
                    <a:pt x="3503" y="634"/>
                    <a:pt x="3670" y="501"/>
                    <a:pt x="3670" y="334"/>
                  </a:cubicBezTo>
                  <a:cubicBezTo>
                    <a:pt x="3670" y="134"/>
                    <a:pt x="3536" y="0"/>
                    <a:pt x="33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2"/>
            <p:cNvSpPr/>
            <p:nvPr/>
          </p:nvSpPr>
          <p:spPr>
            <a:xfrm>
              <a:off x="7624925" y="2252300"/>
              <a:ext cx="264375" cy="16700"/>
            </a:xfrm>
            <a:custGeom>
              <a:rect b="b" l="l" r="r" t="t"/>
              <a:pathLst>
                <a:path extrusionOk="0" h="668" w="10575">
                  <a:moveTo>
                    <a:pt x="334" y="1"/>
                  </a:moveTo>
                  <a:cubicBezTo>
                    <a:pt x="134" y="1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0275" y="668"/>
                  </a:lnTo>
                  <a:cubicBezTo>
                    <a:pt x="10441" y="668"/>
                    <a:pt x="10575" y="501"/>
                    <a:pt x="10575" y="334"/>
                  </a:cubicBezTo>
                  <a:cubicBezTo>
                    <a:pt x="10575" y="167"/>
                    <a:pt x="10441" y="1"/>
                    <a:pt x="10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2"/>
            <p:cNvSpPr/>
            <p:nvPr/>
          </p:nvSpPr>
          <p:spPr>
            <a:xfrm>
              <a:off x="7971850" y="2412425"/>
              <a:ext cx="299400" cy="16700"/>
            </a:xfrm>
            <a:custGeom>
              <a:rect b="b" l="l" r="r" t="t"/>
              <a:pathLst>
                <a:path extrusionOk="0" h="668" w="11976">
                  <a:moveTo>
                    <a:pt x="300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0"/>
                    <a:pt x="134" y="667"/>
                    <a:pt x="300" y="667"/>
                  </a:cubicBezTo>
                  <a:lnTo>
                    <a:pt x="11642" y="667"/>
                  </a:lnTo>
                  <a:cubicBezTo>
                    <a:pt x="11842" y="667"/>
                    <a:pt x="11975" y="500"/>
                    <a:pt x="11975" y="334"/>
                  </a:cubicBezTo>
                  <a:cubicBezTo>
                    <a:pt x="11975" y="134"/>
                    <a:pt x="11842" y="0"/>
                    <a:pt x="1164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2"/>
            <p:cNvSpPr/>
            <p:nvPr/>
          </p:nvSpPr>
          <p:spPr>
            <a:xfrm>
              <a:off x="8049400" y="2359050"/>
              <a:ext cx="221850" cy="16700"/>
            </a:xfrm>
            <a:custGeom>
              <a:rect b="b" l="l" r="r" t="t"/>
              <a:pathLst>
                <a:path extrusionOk="0" h="668" w="8874">
                  <a:moveTo>
                    <a:pt x="334" y="0"/>
                  </a:moveTo>
                  <a:cubicBezTo>
                    <a:pt x="134" y="0"/>
                    <a:pt x="0" y="134"/>
                    <a:pt x="0" y="334"/>
                  </a:cubicBezTo>
                  <a:cubicBezTo>
                    <a:pt x="0" y="501"/>
                    <a:pt x="134" y="667"/>
                    <a:pt x="334" y="667"/>
                  </a:cubicBezTo>
                  <a:lnTo>
                    <a:pt x="8540" y="667"/>
                  </a:lnTo>
                  <a:cubicBezTo>
                    <a:pt x="8740" y="667"/>
                    <a:pt x="8873" y="501"/>
                    <a:pt x="8873" y="334"/>
                  </a:cubicBezTo>
                  <a:cubicBezTo>
                    <a:pt x="8873" y="134"/>
                    <a:pt x="8740" y="0"/>
                    <a:pt x="854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2"/>
            <p:cNvSpPr/>
            <p:nvPr/>
          </p:nvSpPr>
          <p:spPr>
            <a:xfrm>
              <a:off x="8173650" y="2304850"/>
              <a:ext cx="97600" cy="15850"/>
            </a:xfrm>
            <a:custGeom>
              <a:rect b="b" l="l" r="r" t="t"/>
              <a:pathLst>
                <a:path extrusionOk="0" h="634" w="3904">
                  <a:moveTo>
                    <a:pt x="301" y="0"/>
                  </a:moveTo>
                  <a:cubicBezTo>
                    <a:pt x="134" y="0"/>
                    <a:pt x="1" y="133"/>
                    <a:pt x="1" y="300"/>
                  </a:cubicBezTo>
                  <a:cubicBezTo>
                    <a:pt x="1" y="500"/>
                    <a:pt x="134" y="634"/>
                    <a:pt x="301" y="634"/>
                  </a:cubicBezTo>
                  <a:lnTo>
                    <a:pt x="3570" y="634"/>
                  </a:lnTo>
                  <a:cubicBezTo>
                    <a:pt x="3770" y="634"/>
                    <a:pt x="3903" y="500"/>
                    <a:pt x="3903" y="300"/>
                  </a:cubicBezTo>
                  <a:cubicBezTo>
                    <a:pt x="3903" y="133"/>
                    <a:pt x="3770" y="0"/>
                    <a:pt x="35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2"/>
            <p:cNvSpPr/>
            <p:nvPr/>
          </p:nvSpPr>
          <p:spPr>
            <a:xfrm>
              <a:off x="7539025" y="1958750"/>
              <a:ext cx="312750" cy="15875"/>
            </a:xfrm>
            <a:custGeom>
              <a:rect b="b" l="l" r="r" t="t"/>
              <a:pathLst>
                <a:path extrusionOk="0" h="635" w="12510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2176" y="635"/>
                  </a:lnTo>
                  <a:cubicBezTo>
                    <a:pt x="12376" y="635"/>
                    <a:pt x="12510" y="501"/>
                    <a:pt x="12510" y="334"/>
                  </a:cubicBezTo>
                  <a:cubicBezTo>
                    <a:pt x="12510" y="134"/>
                    <a:pt x="12376" y="1"/>
                    <a:pt x="121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2"/>
            <p:cNvSpPr/>
            <p:nvPr/>
          </p:nvSpPr>
          <p:spPr>
            <a:xfrm>
              <a:off x="7539025" y="2539175"/>
              <a:ext cx="505400" cy="16700"/>
            </a:xfrm>
            <a:custGeom>
              <a:rect b="b" l="l" r="r" t="t"/>
              <a:pathLst>
                <a:path extrusionOk="0" h="668" w="20216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2"/>
            <p:cNvSpPr/>
            <p:nvPr/>
          </p:nvSpPr>
          <p:spPr>
            <a:xfrm>
              <a:off x="7539025" y="2603375"/>
              <a:ext cx="505400" cy="16725"/>
            </a:xfrm>
            <a:custGeom>
              <a:rect b="b" l="l" r="r" t="t"/>
              <a:pathLst>
                <a:path extrusionOk="0" h="669" w="20216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215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2"/>
            <p:cNvSpPr/>
            <p:nvPr/>
          </p:nvSpPr>
          <p:spPr>
            <a:xfrm>
              <a:off x="7539025" y="2667600"/>
              <a:ext cx="504550" cy="16700"/>
            </a:xfrm>
            <a:custGeom>
              <a:rect b="b" l="l" r="r" t="t"/>
              <a:pathLst>
                <a:path extrusionOk="0" h="668" w="20182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19882" y="668"/>
                  </a:lnTo>
                  <a:cubicBezTo>
                    <a:pt x="20048" y="668"/>
                    <a:pt x="20182" y="501"/>
                    <a:pt x="20182" y="334"/>
                  </a:cubicBezTo>
                  <a:cubicBezTo>
                    <a:pt x="20182" y="167"/>
                    <a:pt x="20048" y="0"/>
                    <a:pt x="19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2"/>
            <p:cNvSpPr/>
            <p:nvPr/>
          </p:nvSpPr>
          <p:spPr>
            <a:xfrm>
              <a:off x="7539025" y="3051200"/>
              <a:ext cx="504550" cy="15875"/>
            </a:xfrm>
            <a:custGeom>
              <a:rect b="b" l="l" r="r" t="t"/>
              <a:pathLst>
                <a:path extrusionOk="0" h="635" w="20182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5"/>
                    <a:pt x="334" y="635"/>
                  </a:cubicBezTo>
                  <a:lnTo>
                    <a:pt x="19882" y="635"/>
                  </a:lnTo>
                  <a:cubicBezTo>
                    <a:pt x="20048" y="635"/>
                    <a:pt x="20182" y="501"/>
                    <a:pt x="20182" y="334"/>
                  </a:cubicBezTo>
                  <a:cubicBezTo>
                    <a:pt x="20182" y="134"/>
                    <a:pt x="20048" y="1"/>
                    <a:pt x="1988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2"/>
            <p:cNvSpPr/>
            <p:nvPr/>
          </p:nvSpPr>
          <p:spPr>
            <a:xfrm>
              <a:off x="7998525" y="2464950"/>
              <a:ext cx="150125" cy="15875"/>
            </a:xfrm>
            <a:custGeom>
              <a:rect b="b" l="l" r="r" t="t"/>
              <a:pathLst>
                <a:path extrusionOk="0" h="635" w="6005">
                  <a:moveTo>
                    <a:pt x="334" y="1"/>
                  </a:moveTo>
                  <a:cubicBezTo>
                    <a:pt x="167" y="1"/>
                    <a:pt x="1" y="134"/>
                    <a:pt x="1" y="334"/>
                  </a:cubicBezTo>
                  <a:cubicBezTo>
                    <a:pt x="1" y="501"/>
                    <a:pt x="167" y="634"/>
                    <a:pt x="334" y="634"/>
                  </a:cubicBezTo>
                  <a:lnTo>
                    <a:pt x="5671" y="634"/>
                  </a:lnTo>
                  <a:cubicBezTo>
                    <a:pt x="5838" y="634"/>
                    <a:pt x="6005" y="501"/>
                    <a:pt x="6005" y="334"/>
                  </a:cubicBezTo>
                  <a:cubicBezTo>
                    <a:pt x="6005" y="134"/>
                    <a:pt x="5838" y="1"/>
                    <a:pt x="5671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2"/>
            <p:cNvSpPr/>
            <p:nvPr/>
          </p:nvSpPr>
          <p:spPr>
            <a:xfrm>
              <a:off x="8197825" y="2464950"/>
              <a:ext cx="200175" cy="15875"/>
            </a:xfrm>
            <a:custGeom>
              <a:rect b="b" l="l" r="r" t="t"/>
              <a:pathLst>
                <a:path extrusionOk="0" h="635" w="8007">
                  <a:moveTo>
                    <a:pt x="334" y="1"/>
                  </a:moveTo>
                  <a:cubicBezTo>
                    <a:pt x="134" y="1"/>
                    <a:pt x="1" y="134"/>
                    <a:pt x="1" y="334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7673" y="634"/>
                  </a:lnTo>
                  <a:cubicBezTo>
                    <a:pt x="7873" y="634"/>
                    <a:pt x="8007" y="501"/>
                    <a:pt x="8007" y="334"/>
                  </a:cubicBezTo>
                  <a:cubicBezTo>
                    <a:pt x="8007" y="134"/>
                    <a:pt x="7873" y="1"/>
                    <a:pt x="7673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2"/>
            <p:cNvSpPr/>
            <p:nvPr/>
          </p:nvSpPr>
          <p:spPr>
            <a:xfrm>
              <a:off x="8197825" y="2539175"/>
              <a:ext cx="200175" cy="16700"/>
            </a:xfrm>
            <a:custGeom>
              <a:rect b="b" l="l" r="r" t="t"/>
              <a:pathLst>
                <a:path extrusionOk="0" h="668" w="8007">
                  <a:moveTo>
                    <a:pt x="334" y="0"/>
                  </a:moveTo>
                  <a:cubicBezTo>
                    <a:pt x="134" y="0"/>
                    <a:pt x="1" y="134"/>
                    <a:pt x="1" y="334"/>
                  </a:cubicBezTo>
                  <a:cubicBezTo>
                    <a:pt x="1" y="501"/>
                    <a:pt x="134" y="668"/>
                    <a:pt x="334" y="668"/>
                  </a:cubicBezTo>
                  <a:lnTo>
                    <a:pt x="7673" y="668"/>
                  </a:lnTo>
                  <a:cubicBezTo>
                    <a:pt x="7873" y="668"/>
                    <a:pt x="8007" y="501"/>
                    <a:pt x="8007" y="334"/>
                  </a:cubicBezTo>
                  <a:cubicBezTo>
                    <a:pt x="8007" y="134"/>
                    <a:pt x="7873" y="0"/>
                    <a:pt x="7673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2"/>
            <p:cNvSpPr/>
            <p:nvPr/>
          </p:nvSpPr>
          <p:spPr>
            <a:xfrm>
              <a:off x="7539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70" y="501"/>
                    <a:pt x="3070" y="301"/>
                  </a:cubicBezTo>
                  <a:cubicBezTo>
                    <a:pt x="3070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2"/>
            <p:cNvSpPr/>
            <p:nvPr/>
          </p:nvSpPr>
          <p:spPr>
            <a:xfrm>
              <a:off x="7539025" y="3197150"/>
              <a:ext cx="76750" cy="16700"/>
            </a:xfrm>
            <a:custGeom>
              <a:rect b="b" l="l" r="r" t="t"/>
              <a:pathLst>
                <a:path extrusionOk="0" h="668" w="3070">
                  <a:moveTo>
                    <a:pt x="334" y="0"/>
                  </a:moveTo>
                  <a:cubicBezTo>
                    <a:pt x="134" y="0"/>
                    <a:pt x="1" y="167"/>
                    <a:pt x="1" y="334"/>
                  </a:cubicBezTo>
                  <a:cubicBezTo>
                    <a:pt x="1" y="501"/>
                    <a:pt x="134" y="667"/>
                    <a:pt x="334" y="667"/>
                  </a:cubicBezTo>
                  <a:lnTo>
                    <a:pt x="2736" y="667"/>
                  </a:lnTo>
                  <a:cubicBezTo>
                    <a:pt x="2903" y="667"/>
                    <a:pt x="3070" y="501"/>
                    <a:pt x="3070" y="334"/>
                  </a:cubicBezTo>
                  <a:cubicBezTo>
                    <a:pt x="3070" y="167"/>
                    <a:pt x="2903" y="0"/>
                    <a:pt x="2736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2"/>
            <p:cNvSpPr/>
            <p:nvPr/>
          </p:nvSpPr>
          <p:spPr>
            <a:xfrm>
              <a:off x="7635775" y="3197150"/>
              <a:ext cx="469525" cy="16700"/>
            </a:xfrm>
            <a:custGeom>
              <a:rect b="b" l="l" r="r" t="t"/>
              <a:pathLst>
                <a:path extrusionOk="0" h="668" w="18781">
                  <a:moveTo>
                    <a:pt x="300" y="0"/>
                  </a:moveTo>
                  <a:cubicBezTo>
                    <a:pt x="134" y="0"/>
                    <a:pt x="0" y="167"/>
                    <a:pt x="0" y="334"/>
                  </a:cubicBezTo>
                  <a:cubicBezTo>
                    <a:pt x="0" y="501"/>
                    <a:pt x="134" y="667"/>
                    <a:pt x="300" y="667"/>
                  </a:cubicBezTo>
                  <a:lnTo>
                    <a:pt x="18447" y="667"/>
                  </a:lnTo>
                  <a:cubicBezTo>
                    <a:pt x="18647" y="667"/>
                    <a:pt x="18780" y="501"/>
                    <a:pt x="18780" y="334"/>
                  </a:cubicBezTo>
                  <a:cubicBezTo>
                    <a:pt x="18780" y="167"/>
                    <a:pt x="18647" y="0"/>
                    <a:pt x="18447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2"/>
            <p:cNvSpPr/>
            <p:nvPr/>
          </p:nvSpPr>
          <p:spPr>
            <a:xfrm>
              <a:off x="7657450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2"/>
            <p:cNvSpPr/>
            <p:nvPr/>
          </p:nvSpPr>
          <p:spPr>
            <a:xfrm>
              <a:off x="7775025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68" y="1"/>
                    <a:pt x="1" y="134"/>
                    <a:pt x="1" y="301"/>
                  </a:cubicBezTo>
                  <a:cubicBezTo>
                    <a:pt x="1" y="501"/>
                    <a:pt x="168" y="634"/>
                    <a:pt x="334" y="634"/>
                  </a:cubicBezTo>
                  <a:lnTo>
                    <a:pt x="2736" y="634"/>
                  </a:lnTo>
                  <a:cubicBezTo>
                    <a:pt x="2936" y="634"/>
                    <a:pt x="3070" y="501"/>
                    <a:pt x="3070" y="301"/>
                  </a:cubicBezTo>
                  <a:cubicBezTo>
                    <a:pt x="3070" y="134"/>
                    <a:pt x="2936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2"/>
            <p:cNvSpPr/>
            <p:nvPr/>
          </p:nvSpPr>
          <p:spPr>
            <a:xfrm>
              <a:off x="7893450" y="3148775"/>
              <a:ext cx="75925" cy="15875"/>
            </a:xfrm>
            <a:custGeom>
              <a:rect b="b" l="l" r="r" t="t"/>
              <a:pathLst>
                <a:path extrusionOk="0" h="635" w="3037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36" y="501"/>
                    <a:pt x="3036" y="301"/>
                  </a:cubicBezTo>
                  <a:cubicBezTo>
                    <a:pt x="3036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2"/>
            <p:cNvSpPr/>
            <p:nvPr/>
          </p:nvSpPr>
          <p:spPr>
            <a:xfrm>
              <a:off x="8011875" y="3148775"/>
              <a:ext cx="75900" cy="15875"/>
            </a:xfrm>
            <a:custGeom>
              <a:rect b="b" l="l" r="r" t="t"/>
              <a:pathLst>
                <a:path extrusionOk="0" h="635" w="3036">
                  <a:moveTo>
                    <a:pt x="300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0" y="634"/>
                  </a:cubicBezTo>
                  <a:lnTo>
                    <a:pt x="2702" y="634"/>
                  </a:lnTo>
                  <a:cubicBezTo>
                    <a:pt x="2902" y="634"/>
                    <a:pt x="3036" y="501"/>
                    <a:pt x="3036" y="301"/>
                  </a:cubicBezTo>
                  <a:cubicBezTo>
                    <a:pt x="3036" y="134"/>
                    <a:pt x="2902" y="1"/>
                    <a:pt x="27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2"/>
            <p:cNvSpPr/>
            <p:nvPr/>
          </p:nvSpPr>
          <p:spPr>
            <a:xfrm>
              <a:off x="8129450" y="3148775"/>
              <a:ext cx="76750" cy="15875"/>
            </a:xfrm>
            <a:custGeom>
              <a:rect b="b" l="l" r="r" t="t"/>
              <a:pathLst>
                <a:path extrusionOk="0" h="635" w="3070">
                  <a:moveTo>
                    <a:pt x="334" y="1"/>
                  </a:moveTo>
                  <a:cubicBezTo>
                    <a:pt x="134" y="1"/>
                    <a:pt x="1" y="134"/>
                    <a:pt x="1" y="301"/>
                  </a:cubicBezTo>
                  <a:cubicBezTo>
                    <a:pt x="1" y="501"/>
                    <a:pt x="134" y="634"/>
                    <a:pt x="334" y="634"/>
                  </a:cubicBezTo>
                  <a:lnTo>
                    <a:pt x="2736" y="634"/>
                  </a:lnTo>
                  <a:cubicBezTo>
                    <a:pt x="2903" y="634"/>
                    <a:pt x="3069" y="501"/>
                    <a:pt x="3069" y="301"/>
                  </a:cubicBezTo>
                  <a:cubicBezTo>
                    <a:pt x="3069" y="134"/>
                    <a:pt x="2903" y="1"/>
                    <a:pt x="2736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2"/>
            <p:cNvSpPr/>
            <p:nvPr/>
          </p:nvSpPr>
          <p:spPr>
            <a:xfrm>
              <a:off x="8247875" y="3148775"/>
              <a:ext cx="51725" cy="15875"/>
            </a:xfrm>
            <a:custGeom>
              <a:rect b="b" l="l" r="r" t="t"/>
              <a:pathLst>
                <a:path extrusionOk="0" h="635" w="2069">
                  <a:moveTo>
                    <a:pt x="301" y="1"/>
                  </a:moveTo>
                  <a:cubicBezTo>
                    <a:pt x="134" y="1"/>
                    <a:pt x="0" y="134"/>
                    <a:pt x="0" y="301"/>
                  </a:cubicBezTo>
                  <a:cubicBezTo>
                    <a:pt x="0" y="501"/>
                    <a:pt x="134" y="634"/>
                    <a:pt x="301" y="634"/>
                  </a:cubicBezTo>
                  <a:lnTo>
                    <a:pt x="1768" y="634"/>
                  </a:lnTo>
                  <a:cubicBezTo>
                    <a:pt x="1935" y="634"/>
                    <a:pt x="2068" y="501"/>
                    <a:pt x="2068" y="301"/>
                  </a:cubicBezTo>
                  <a:cubicBezTo>
                    <a:pt x="2068" y="134"/>
                    <a:pt x="1935" y="1"/>
                    <a:pt x="1768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2"/>
            <p:cNvSpPr/>
            <p:nvPr/>
          </p:nvSpPr>
          <p:spPr>
            <a:xfrm>
              <a:off x="8089425" y="1209875"/>
              <a:ext cx="816450" cy="748075"/>
            </a:xfrm>
            <a:custGeom>
              <a:rect b="b" l="l" r="r" t="t"/>
              <a:pathLst>
                <a:path extrusionOk="0" h="29923" w="32658">
                  <a:moveTo>
                    <a:pt x="1335" y="1"/>
                  </a:moveTo>
                  <a:cubicBezTo>
                    <a:pt x="601" y="1"/>
                    <a:pt x="0" y="601"/>
                    <a:pt x="0" y="1302"/>
                  </a:cubicBezTo>
                  <a:lnTo>
                    <a:pt x="0" y="28621"/>
                  </a:lnTo>
                  <a:cubicBezTo>
                    <a:pt x="0" y="29355"/>
                    <a:pt x="601" y="29922"/>
                    <a:pt x="1335" y="29922"/>
                  </a:cubicBezTo>
                  <a:lnTo>
                    <a:pt x="31356" y="29922"/>
                  </a:lnTo>
                  <a:cubicBezTo>
                    <a:pt x="32090" y="29922"/>
                    <a:pt x="32657" y="29355"/>
                    <a:pt x="32657" y="28621"/>
                  </a:cubicBezTo>
                  <a:lnTo>
                    <a:pt x="32657" y="1302"/>
                  </a:lnTo>
                  <a:cubicBezTo>
                    <a:pt x="32657" y="601"/>
                    <a:pt x="32090" y="1"/>
                    <a:pt x="31356" y="1"/>
                  </a:cubicBezTo>
                  <a:close/>
                </a:path>
              </a:pathLst>
            </a:custGeom>
            <a:solidFill>
              <a:srgbClr val="B8BD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2"/>
            <p:cNvSpPr/>
            <p:nvPr/>
          </p:nvSpPr>
          <p:spPr>
            <a:xfrm>
              <a:off x="8134450" y="1359150"/>
              <a:ext cx="729725" cy="561275"/>
            </a:xfrm>
            <a:custGeom>
              <a:rect b="b" l="l" r="r" t="t"/>
              <a:pathLst>
                <a:path extrusionOk="0" h="22451" w="29189">
                  <a:moveTo>
                    <a:pt x="28188" y="22450"/>
                  </a:moveTo>
                  <a:lnTo>
                    <a:pt x="1001" y="22450"/>
                  </a:lnTo>
                  <a:cubicBezTo>
                    <a:pt x="434" y="22450"/>
                    <a:pt x="1" y="22017"/>
                    <a:pt x="1" y="21450"/>
                  </a:cubicBezTo>
                  <a:lnTo>
                    <a:pt x="1" y="1002"/>
                  </a:lnTo>
                  <a:cubicBezTo>
                    <a:pt x="1" y="468"/>
                    <a:pt x="434" y="1"/>
                    <a:pt x="1001" y="1"/>
                  </a:cubicBezTo>
                  <a:lnTo>
                    <a:pt x="28188" y="1"/>
                  </a:lnTo>
                  <a:cubicBezTo>
                    <a:pt x="28755" y="1"/>
                    <a:pt x="29188" y="468"/>
                    <a:pt x="29188" y="1002"/>
                  </a:cubicBezTo>
                  <a:lnTo>
                    <a:pt x="29188" y="21450"/>
                  </a:lnTo>
                  <a:cubicBezTo>
                    <a:pt x="29188" y="22017"/>
                    <a:pt x="28755" y="22450"/>
                    <a:pt x="28188" y="22450"/>
                  </a:cubicBezTo>
                  <a:close/>
                </a:path>
              </a:pathLst>
            </a:custGeom>
            <a:solidFill>
              <a:srgbClr val="24086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2"/>
            <p:cNvSpPr/>
            <p:nvPr/>
          </p:nvSpPr>
          <p:spPr>
            <a:xfrm>
              <a:off x="8169475" y="1485925"/>
              <a:ext cx="518725" cy="12525"/>
            </a:xfrm>
            <a:custGeom>
              <a:rect b="b" l="l" r="r" t="t"/>
              <a:pathLst>
                <a:path extrusionOk="0" h="501" w="2074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0482" y="501"/>
                  </a:lnTo>
                  <a:cubicBezTo>
                    <a:pt x="20615" y="501"/>
                    <a:pt x="20749" y="401"/>
                    <a:pt x="20716" y="267"/>
                  </a:cubicBezTo>
                  <a:cubicBezTo>
                    <a:pt x="20716" y="134"/>
                    <a:pt x="20615" y="0"/>
                    <a:pt x="20482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8719875" y="1485925"/>
              <a:ext cx="50050" cy="12525"/>
            </a:xfrm>
            <a:custGeom>
              <a:rect b="b" l="l" r="r" t="t"/>
              <a:pathLst>
                <a:path extrusionOk="0" h="501" w="2002">
                  <a:moveTo>
                    <a:pt x="234" y="0"/>
                  </a:moveTo>
                  <a:cubicBezTo>
                    <a:pt x="101" y="0"/>
                    <a:pt x="0" y="134"/>
                    <a:pt x="0" y="267"/>
                  </a:cubicBezTo>
                  <a:cubicBezTo>
                    <a:pt x="0" y="401"/>
                    <a:pt x="101" y="501"/>
                    <a:pt x="234" y="501"/>
                  </a:cubicBezTo>
                  <a:lnTo>
                    <a:pt x="1735" y="501"/>
                  </a:lnTo>
                  <a:cubicBezTo>
                    <a:pt x="1868" y="501"/>
                    <a:pt x="2002" y="401"/>
                    <a:pt x="2002" y="267"/>
                  </a:cubicBezTo>
                  <a:cubicBezTo>
                    <a:pt x="2002" y="134"/>
                    <a:pt x="1868" y="0"/>
                    <a:pt x="173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2"/>
            <p:cNvSpPr/>
            <p:nvPr/>
          </p:nvSpPr>
          <p:spPr>
            <a:xfrm>
              <a:off x="8169475" y="1543450"/>
              <a:ext cx="296900" cy="12550"/>
            </a:xfrm>
            <a:custGeom>
              <a:rect b="b" l="l" r="r" t="t"/>
              <a:pathLst>
                <a:path extrusionOk="0" h="502" w="11876">
                  <a:moveTo>
                    <a:pt x="234" y="1"/>
                  </a:moveTo>
                  <a:cubicBezTo>
                    <a:pt x="101" y="1"/>
                    <a:pt x="1" y="134"/>
                    <a:pt x="1" y="268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11609" y="501"/>
                  </a:lnTo>
                  <a:cubicBezTo>
                    <a:pt x="11742" y="501"/>
                    <a:pt x="11876" y="401"/>
                    <a:pt x="11876" y="268"/>
                  </a:cubicBezTo>
                  <a:cubicBezTo>
                    <a:pt x="11876" y="134"/>
                    <a:pt x="11742" y="1"/>
                    <a:pt x="11609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2"/>
            <p:cNvSpPr/>
            <p:nvPr/>
          </p:nvSpPr>
          <p:spPr>
            <a:xfrm>
              <a:off x="8470525" y="1543450"/>
              <a:ext cx="94275" cy="12550"/>
            </a:xfrm>
            <a:custGeom>
              <a:rect b="b" l="l" r="r" t="t"/>
              <a:pathLst>
                <a:path extrusionOk="0" h="502" w="3771">
                  <a:moveTo>
                    <a:pt x="268" y="1"/>
                  </a:moveTo>
                  <a:cubicBezTo>
                    <a:pt x="134" y="1"/>
                    <a:pt x="1" y="134"/>
                    <a:pt x="1" y="268"/>
                  </a:cubicBezTo>
                  <a:cubicBezTo>
                    <a:pt x="1" y="401"/>
                    <a:pt x="134" y="501"/>
                    <a:pt x="268" y="501"/>
                  </a:cubicBezTo>
                  <a:lnTo>
                    <a:pt x="3537" y="501"/>
                  </a:lnTo>
                  <a:cubicBezTo>
                    <a:pt x="3670" y="501"/>
                    <a:pt x="3770" y="401"/>
                    <a:pt x="3770" y="268"/>
                  </a:cubicBezTo>
                  <a:cubicBezTo>
                    <a:pt x="3770" y="134"/>
                    <a:pt x="3670" y="1"/>
                    <a:pt x="3537" y="1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2"/>
            <p:cNvSpPr/>
            <p:nvPr/>
          </p:nvSpPr>
          <p:spPr>
            <a:xfrm>
              <a:off x="8502225" y="1576825"/>
              <a:ext cx="62575" cy="11700"/>
            </a:xfrm>
            <a:custGeom>
              <a:rect b="b" l="l" r="r" t="t"/>
              <a:pathLst>
                <a:path extrusionOk="0" h="468" w="2503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269" y="467"/>
                  </a:lnTo>
                  <a:cubicBezTo>
                    <a:pt x="2402" y="467"/>
                    <a:pt x="2502" y="367"/>
                    <a:pt x="2502" y="234"/>
                  </a:cubicBezTo>
                  <a:cubicBezTo>
                    <a:pt x="2502" y="100"/>
                    <a:pt x="2402" y="0"/>
                    <a:pt x="2269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2"/>
            <p:cNvSpPr/>
            <p:nvPr/>
          </p:nvSpPr>
          <p:spPr>
            <a:xfrm>
              <a:off x="8471375" y="1576825"/>
              <a:ext cx="18350" cy="11700"/>
            </a:xfrm>
            <a:custGeom>
              <a:rect b="b" l="l" r="r" t="t"/>
              <a:pathLst>
                <a:path extrusionOk="0" h="468" w="734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467" y="467"/>
                  </a:lnTo>
                  <a:cubicBezTo>
                    <a:pt x="600" y="467"/>
                    <a:pt x="734" y="367"/>
                    <a:pt x="734" y="234"/>
                  </a:cubicBezTo>
                  <a:cubicBezTo>
                    <a:pt x="734" y="100"/>
                    <a:pt x="600" y="0"/>
                    <a:pt x="467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2"/>
            <p:cNvSpPr/>
            <p:nvPr/>
          </p:nvSpPr>
          <p:spPr>
            <a:xfrm>
              <a:off x="8397150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0" y="0"/>
                    <a:pt x="0" y="100"/>
                    <a:pt x="0" y="234"/>
                  </a:cubicBezTo>
                  <a:cubicBezTo>
                    <a:pt x="0" y="367"/>
                    <a:pt x="100" y="467"/>
                    <a:pt x="234" y="467"/>
                  </a:cubicBezTo>
                  <a:lnTo>
                    <a:pt x="2035" y="467"/>
                  </a:lnTo>
                  <a:cubicBezTo>
                    <a:pt x="2168" y="467"/>
                    <a:pt x="2269" y="367"/>
                    <a:pt x="2269" y="234"/>
                  </a:cubicBezTo>
                  <a:cubicBezTo>
                    <a:pt x="2269" y="100"/>
                    <a:pt x="2168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2"/>
            <p:cNvSpPr/>
            <p:nvPr/>
          </p:nvSpPr>
          <p:spPr>
            <a:xfrm>
              <a:off x="8317075" y="1576825"/>
              <a:ext cx="56750" cy="11700"/>
            </a:xfrm>
            <a:custGeom>
              <a:rect b="b" l="l" r="r" t="t"/>
              <a:pathLst>
                <a:path extrusionOk="0" h="468" w="2270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6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6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2"/>
            <p:cNvSpPr/>
            <p:nvPr/>
          </p:nvSpPr>
          <p:spPr>
            <a:xfrm>
              <a:off x="8237025" y="1576825"/>
              <a:ext cx="56725" cy="11700"/>
            </a:xfrm>
            <a:custGeom>
              <a:rect b="b" l="l" r="r" t="t"/>
              <a:pathLst>
                <a:path extrusionOk="0" h="468" w="226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2035" y="467"/>
                  </a:lnTo>
                  <a:cubicBezTo>
                    <a:pt x="2169" y="467"/>
                    <a:pt x="2269" y="367"/>
                    <a:pt x="2269" y="234"/>
                  </a:cubicBezTo>
                  <a:cubicBezTo>
                    <a:pt x="2269" y="100"/>
                    <a:pt x="2169" y="0"/>
                    <a:pt x="2035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2"/>
            <p:cNvSpPr/>
            <p:nvPr/>
          </p:nvSpPr>
          <p:spPr>
            <a:xfrm>
              <a:off x="8237025" y="1616850"/>
              <a:ext cx="481200" cy="11700"/>
            </a:xfrm>
            <a:custGeom>
              <a:rect b="b" l="l" r="r" t="t"/>
              <a:pathLst>
                <a:path extrusionOk="0" h="468" w="19248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19014" y="467"/>
                  </a:lnTo>
                  <a:cubicBezTo>
                    <a:pt x="19148" y="467"/>
                    <a:pt x="19248" y="367"/>
                    <a:pt x="19248" y="234"/>
                  </a:cubicBezTo>
                  <a:cubicBezTo>
                    <a:pt x="19248" y="100"/>
                    <a:pt x="19148" y="0"/>
                    <a:pt x="1901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2"/>
            <p:cNvSpPr/>
            <p:nvPr/>
          </p:nvSpPr>
          <p:spPr>
            <a:xfrm>
              <a:off x="8169475" y="157682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2"/>
            <p:cNvSpPr/>
            <p:nvPr/>
          </p:nvSpPr>
          <p:spPr>
            <a:xfrm>
              <a:off x="8169475" y="1616850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0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2"/>
            <p:cNvSpPr/>
            <p:nvPr/>
          </p:nvSpPr>
          <p:spPr>
            <a:xfrm>
              <a:off x="8169475" y="1656875"/>
              <a:ext cx="28375" cy="11700"/>
            </a:xfrm>
            <a:custGeom>
              <a:rect b="b" l="l" r="r" t="t"/>
              <a:pathLst>
                <a:path extrusionOk="0" h="468" w="1135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868" y="467"/>
                  </a:lnTo>
                  <a:cubicBezTo>
                    <a:pt x="1035" y="467"/>
                    <a:pt x="1135" y="367"/>
                    <a:pt x="1135" y="234"/>
                  </a:cubicBezTo>
                  <a:cubicBezTo>
                    <a:pt x="1135" y="101"/>
                    <a:pt x="1035" y="0"/>
                    <a:pt x="868" y="0"/>
                  </a:cubicBezTo>
                  <a:close/>
                </a:path>
              </a:pathLst>
            </a:custGeom>
            <a:solidFill>
              <a:srgbClr val="12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2"/>
            <p:cNvSpPr/>
            <p:nvPr/>
          </p:nvSpPr>
          <p:spPr>
            <a:xfrm>
              <a:off x="8747400" y="1616850"/>
              <a:ext cx="70900" cy="11700"/>
            </a:xfrm>
            <a:custGeom>
              <a:rect b="b" l="l" r="r" t="t"/>
              <a:pathLst>
                <a:path extrusionOk="0" h="468" w="2836">
                  <a:moveTo>
                    <a:pt x="267" y="0"/>
                  </a:moveTo>
                  <a:cubicBezTo>
                    <a:pt x="134" y="0"/>
                    <a:pt x="0" y="100"/>
                    <a:pt x="0" y="234"/>
                  </a:cubicBezTo>
                  <a:cubicBezTo>
                    <a:pt x="0" y="367"/>
                    <a:pt x="134" y="467"/>
                    <a:pt x="267" y="467"/>
                  </a:cubicBezTo>
                  <a:lnTo>
                    <a:pt x="2602" y="467"/>
                  </a:lnTo>
                  <a:cubicBezTo>
                    <a:pt x="2736" y="467"/>
                    <a:pt x="2836" y="367"/>
                    <a:pt x="2836" y="234"/>
                  </a:cubicBezTo>
                  <a:cubicBezTo>
                    <a:pt x="2836" y="100"/>
                    <a:pt x="2736" y="0"/>
                    <a:pt x="26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2"/>
            <p:cNvSpPr/>
            <p:nvPr/>
          </p:nvSpPr>
          <p:spPr>
            <a:xfrm>
              <a:off x="8235350" y="1656875"/>
              <a:ext cx="203525" cy="11700"/>
            </a:xfrm>
            <a:custGeom>
              <a:rect b="b" l="l" r="r" t="t"/>
              <a:pathLst>
                <a:path extrusionOk="0" h="468" w="8141">
                  <a:moveTo>
                    <a:pt x="234" y="0"/>
                  </a:moveTo>
                  <a:cubicBezTo>
                    <a:pt x="101" y="0"/>
                    <a:pt x="1" y="101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7873" y="467"/>
                  </a:lnTo>
                  <a:cubicBezTo>
                    <a:pt x="8007" y="467"/>
                    <a:pt x="8140" y="367"/>
                    <a:pt x="8140" y="234"/>
                  </a:cubicBezTo>
                  <a:cubicBezTo>
                    <a:pt x="8140" y="101"/>
                    <a:pt x="8007" y="0"/>
                    <a:pt x="787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2"/>
            <p:cNvSpPr/>
            <p:nvPr/>
          </p:nvSpPr>
          <p:spPr>
            <a:xfrm>
              <a:off x="8502225" y="1708575"/>
              <a:ext cx="229350" cy="12525"/>
            </a:xfrm>
            <a:custGeom>
              <a:rect b="b" l="l" r="r" t="t"/>
              <a:pathLst>
                <a:path extrusionOk="0" h="501" w="9174">
                  <a:moveTo>
                    <a:pt x="234" y="1"/>
                  </a:moveTo>
                  <a:cubicBezTo>
                    <a:pt x="100" y="1"/>
                    <a:pt x="0" y="134"/>
                    <a:pt x="0" y="267"/>
                  </a:cubicBezTo>
                  <a:cubicBezTo>
                    <a:pt x="0" y="401"/>
                    <a:pt x="100" y="501"/>
                    <a:pt x="234" y="501"/>
                  </a:cubicBezTo>
                  <a:lnTo>
                    <a:pt x="8940" y="501"/>
                  </a:lnTo>
                  <a:cubicBezTo>
                    <a:pt x="9073" y="501"/>
                    <a:pt x="9173" y="401"/>
                    <a:pt x="9173" y="267"/>
                  </a:cubicBezTo>
                  <a:cubicBezTo>
                    <a:pt x="9173" y="134"/>
                    <a:pt x="9073" y="1"/>
                    <a:pt x="89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2"/>
            <p:cNvSpPr/>
            <p:nvPr/>
          </p:nvSpPr>
          <p:spPr>
            <a:xfrm>
              <a:off x="8656500" y="1681050"/>
              <a:ext cx="75075" cy="12550"/>
            </a:xfrm>
            <a:custGeom>
              <a:rect b="b" l="l" r="r" t="t"/>
              <a:pathLst>
                <a:path extrusionOk="0" h="502" w="3003">
                  <a:moveTo>
                    <a:pt x="267" y="1"/>
                  </a:moveTo>
                  <a:cubicBezTo>
                    <a:pt x="134" y="1"/>
                    <a:pt x="0" y="101"/>
                    <a:pt x="0" y="268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2769" y="501"/>
                  </a:lnTo>
                  <a:cubicBezTo>
                    <a:pt x="2902" y="501"/>
                    <a:pt x="3002" y="401"/>
                    <a:pt x="3002" y="268"/>
                  </a:cubicBezTo>
                  <a:cubicBezTo>
                    <a:pt x="3002" y="101"/>
                    <a:pt x="2902" y="1"/>
                    <a:pt x="27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2"/>
            <p:cNvSpPr/>
            <p:nvPr/>
          </p:nvSpPr>
          <p:spPr>
            <a:xfrm>
              <a:off x="8169475" y="1430875"/>
              <a:ext cx="240200" cy="12550"/>
            </a:xfrm>
            <a:custGeom>
              <a:rect b="b" l="l" r="r" t="t"/>
              <a:pathLst>
                <a:path extrusionOk="0" h="502" w="9608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501"/>
                    <a:pt x="234" y="501"/>
                  </a:cubicBezTo>
                  <a:lnTo>
                    <a:pt x="9341" y="501"/>
                  </a:lnTo>
                  <a:cubicBezTo>
                    <a:pt x="9474" y="501"/>
                    <a:pt x="9608" y="368"/>
                    <a:pt x="9608" y="234"/>
                  </a:cubicBezTo>
                  <a:cubicBezTo>
                    <a:pt x="9608" y="101"/>
                    <a:pt x="9474" y="1"/>
                    <a:pt x="934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2"/>
            <p:cNvSpPr/>
            <p:nvPr/>
          </p:nvSpPr>
          <p:spPr>
            <a:xfrm>
              <a:off x="8169475" y="1821150"/>
              <a:ext cx="387800" cy="11700"/>
            </a:xfrm>
            <a:custGeom>
              <a:rect b="b" l="l" r="r" t="t"/>
              <a:pathLst>
                <a:path extrusionOk="0" h="468" w="15512">
                  <a:moveTo>
                    <a:pt x="234" y="1"/>
                  </a:moveTo>
                  <a:cubicBezTo>
                    <a:pt x="101" y="1"/>
                    <a:pt x="1" y="101"/>
                    <a:pt x="1" y="234"/>
                  </a:cubicBezTo>
                  <a:cubicBezTo>
                    <a:pt x="1" y="368"/>
                    <a:pt x="101" y="468"/>
                    <a:pt x="234" y="468"/>
                  </a:cubicBezTo>
                  <a:lnTo>
                    <a:pt x="15278" y="468"/>
                  </a:lnTo>
                  <a:cubicBezTo>
                    <a:pt x="15412" y="468"/>
                    <a:pt x="15512" y="368"/>
                    <a:pt x="15512" y="234"/>
                  </a:cubicBezTo>
                  <a:cubicBezTo>
                    <a:pt x="15512" y="101"/>
                    <a:pt x="15412" y="1"/>
                    <a:pt x="1527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2"/>
            <p:cNvSpPr/>
            <p:nvPr/>
          </p:nvSpPr>
          <p:spPr>
            <a:xfrm>
              <a:off x="8522225" y="1749450"/>
              <a:ext cx="115125" cy="11700"/>
            </a:xfrm>
            <a:custGeom>
              <a:rect b="b" l="l" r="r" t="t"/>
              <a:pathLst>
                <a:path extrusionOk="0" h="468" w="4605">
                  <a:moveTo>
                    <a:pt x="268" y="0"/>
                  </a:moveTo>
                  <a:cubicBezTo>
                    <a:pt x="134" y="0"/>
                    <a:pt x="1" y="100"/>
                    <a:pt x="1" y="234"/>
                  </a:cubicBezTo>
                  <a:cubicBezTo>
                    <a:pt x="1" y="367"/>
                    <a:pt x="134" y="467"/>
                    <a:pt x="268" y="467"/>
                  </a:cubicBezTo>
                  <a:lnTo>
                    <a:pt x="4371" y="467"/>
                  </a:lnTo>
                  <a:cubicBezTo>
                    <a:pt x="4504" y="467"/>
                    <a:pt x="4604" y="367"/>
                    <a:pt x="4604" y="234"/>
                  </a:cubicBezTo>
                  <a:cubicBezTo>
                    <a:pt x="4604" y="100"/>
                    <a:pt x="4504" y="0"/>
                    <a:pt x="4371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2"/>
            <p:cNvSpPr/>
            <p:nvPr/>
          </p:nvSpPr>
          <p:spPr>
            <a:xfrm>
              <a:off x="8675675" y="1749450"/>
              <a:ext cx="153475" cy="11700"/>
            </a:xfrm>
            <a:custGeom>
              <a:rect b="b" l="l" r="r" t="t"/>
              <a:pathLst>
                <a:path extrusionOk="0" h="468" w="6139">
                  <a:moveTo>
                    <a:pt x="234" y="0"/>
                  </a:moveTo>
                  <a:cubicBezTo>
                    <a:pt x="101" y="0"/>
                    <a:pt x="1" y="100"/>
                    <a:pt x="1" y="234"/>
                  </a:cubicBezTo>
                  <a:cubicBezTo>
                    <a:pt x="1" y="367"/>
                    <a:pt x="101" y="467"/>
                    <a:pt x="234" y="467"/>
                  </a:cubicBezTo>
                  <a:lnTo>
                    <a:pt x="5905" y="467"/>
                  </a:lnTo>
                  <a:cubicBezTo>
                    <a:pt x="6038" y="467"/>
                    <a:pt x="6138" y="367"/>
                    <a:pt x="6138" y="234"/>
                  </a:cubicBezTo>
                  <a:cubicBezTo>
                    <a:pt x="6138" y="100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2"/>
            <p:cNvSpPr/>
            <p:nvPr/>
          </p:nvSpPr>
          <p:spPr>
            <a:xfrm>
              <a:off x="8675675" y="1806150"/>
              <a:ext cx="153475" cy="12525"/>
            </a:xfrm>
            <a:custGeom>
              <a:rect b="b" l="l" r="r" t="t"/>
              <a:pathLst>
                <a:path extrusionOk="0" h="501" w="6139">
                  <a:moveTo>
                    <a:pt x="234" y="0"/>
                  </a:moveTo>
                  <a:cubicBezTo>
                    <a:pt x="101" y="0"/>
                    <a:pt x="1" y="134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5905" y="501"/>
                  </a:lnTo>
                  <a:cubicBezTo>
                    <a:pt x="6038" y="501"/>
                    <a:pt x="6138" y="401"/>
                    <a:pt x="6138" y="267"/>
                  </a:cubicBezTo>
                  <a:cubicBezTo>
                    <a:pt x="6138" y="134"/>
                    <a:pt x="6038" y="0"/>
                    <a:pt x="5905" y="0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2"/>
            <p:cNvSpPr/>
            <p:nvPr/>
          </p:nvSpPr>
          <p:spPr>
            <a:xfrm>
              <a:off x="8169475" y="1860350"/>
              <a:ext cx="58400" cy="12525"/>
            </a:xfrm>
            <a:custGeom>
              <a:rect b="b" l="l" r="r" t="t"/>
              <a:pathLst>
                <a:path extrusionOk="0" h="501" w="2336">
                  <a:moveTo>
                    <a:pt x="234" y="1"/>
                  </a:moveTo>
                  <a:cubicBezTo>
                    <a:pt x="101" y="1"/>
                    <a:pt x="1" y="101"/>
                    <a:pt x="1" y="267"/>
                  </a:cubicBezTo>
                  <a:cubicBezTo>
                    <a:pt x="1" y="401"/>
                    <a:pt x="101" y="501"/>
                    <a:pt x="234" y="501"/>
                  </a:cubicBezTo>
                  <a:lnTo>
                    <a:pt x="2102" y="501"/>
                  </a:lnTo>
                  <a:cubicBezTo>
                    <a:pt x="2236" y="501"/>
                    <a:pt x="2336" y="401"/>
                    <a:pt x="2336" y="267"/>
                  </a:cubicBezTo>
                  <a:cubicBezTo>
                    <a:pt x="2336" y="101"/>
                    <a:pt x="2236" y="1"/>
                    <a:pt x="2102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8242875" y="1860350"/>
              <a:ext cx="361100" cy="12525"/>
            </a:xfrm>
            <a:custGeom>
              <a:rect b="b" l="l" r="r" t="t"/>
              <a:pathLst>
                <a:path extrusionOk="0" h="501" w="14444">
                  <a:moveTo>
                    <a:pt x="267" y="1"/>
                  </a:moveTo>
                  <a:cubicBezTo>
                    <a:pt x="134" y="1"/>
                    <a:pt x="0" y="101"/>
                    <a:pt x="0" y="267"/>
                  </a:cubicBezTo>
                  <a:cubicBezTo>
                    <a:pt x="0" y="401"/>
                    <a:pt x="134" y="501"/>
                    <a:pt x="267" y="501"/>
                  </a:cubicBezTo>
                  <a:lnTo>
                    <a:pt x="14210" y="501"/>
                  </a:lnTo>
                  <a:cubicBezTo>
                    <a:pt x="14344" y="501"/>
                    <a:pt x="14444" y="401"/>
                    <a:pt x="14444" y="267"/>
                  </a:cubicBezTo>
                  <a:cubicBezTo>
                    <a:pt x="14444" y="101"/>
                    <a:pt x="14344" y="1"/>
                    <a:pt x="14210" y="1"/>
                  </a:cubicBezTo>
                  <a:close/>
                </a:path>
              </a:pathLst>
            </a:custGeom>
            <a:solidFill>
              <a:srgbClr val="12D7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8" name="Google Shape;428;p22"/>
          <p:cNvSpPr txBox="1"/>
          <p:nvPr>
            <p:ph type="ctrTitle"/>
          </p:nvPr>
        </p:nvSpPr>
        <p:spPr>
          <a:xfrm>
            <a:off x="1887750" y="611725"/>
            <a:ext cx="5368500" cy="101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9" name="Google Shape;429;p22"/>
          <p:cNvSpPr txBox="1"/>
          <p:nvPr>
            <p:ph idx="1" type="subTitle"/>
          </p:nvPr>
        </p:nvSpPr>
        <p:spPr>
          <a:xfrm>
            <a:off x="3044675" y="2305050"/>
            <a:ext cx="3054900" cy="101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0" name="Google Shape;430;p22"/>
          <p:cNvSpPr txBox="1"/>
          <p:nvPr/>
        </p:nvSpPr>
        <p:spPr>
          <a:xfrm>
            <a:off x="2228550" y="4151400"/>
            <a:ext cx="4686900" cy="41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CREDITS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 This presentation template was created by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including icons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, infographics &amp; images by </a:t>
            </a:r>
            <a:r>
              <a:rPr b="1" lang="en" sz="1200">
                <a:solidFill>
                  <a:schemeClr val="accent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2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8"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2" name="Google Shape;432;p23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433" name="Google Shape;433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8" name="Google Shape;438;p23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439" name="Google Shape;439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23"/>
          <p:cNvGrpSpPr/>
          <p:nvPr/>
        </p:nvGrpSpPr>
        <p:grpSpPr>
          <a:xfrm flipH="1">
            <a:off x="8121500" y="4569896"/>
            <a:ext cx="1022509" cy="572747"/>
            <a:chOff x="-77" y="3784091"/>
            <a:chExt cx="2423582" cy="1357541"/>
          </a:xfrm>
        </p:grpSpPr>
        <p:sp>
          <p:nvSpPr>
            <p:cNvPr id="445" name="Google Shape;445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" name="Google Shape;450;p23"/>
          <p:cNvGrpSpPr/>
          <p:nvPr/>
        </p:nvGrpSpPr>
        <p:grpSpPr>
          <a:xfrm flipH="1" rot="10800000">
            <a:off x="0" y="846"/>
            <a:ext cx="1022509" cy="572747"/>
            <a:chOff x="-77" y="3784091"/>
            <a:chExt cx="2423582" cy="1357541"/>
          </a:xfrm>
        </p:grpSpPr>
        <p:sp>
          <p:nvSpPr>
            <p:cNvPr id="451" name="Google Shape;451;p23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23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23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23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23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8_1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7" name="Google Shape;457;p24"/>
          <p:cNvGrpSpPr/>
          <p:nvPr/>
        </p:nvGrpSpPr>
        <p:grpSpPr>
          <a:xfrm flipH="1" rot="5400000">
            <a:off x="-533027" y="3252941"/>
            <a:ext cx="2423582" cy="1357541"/>
            <a:chOff x="-77" y="3784091"/>
            <a:chExt cx="2423582" cy="1357541"/>
          </a:xfrm>
        </p:grpSpPr>
        <p:sp>
          <p:nvSpPr>
            <p:cNvPr id="458" name="Google Shape;458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3" name="Google Shape;463;p24"/>
          <p:cNvGrpSpPr/>
          <p:nvPr/>
        </p:nvGrpSpPr>
        <p:grpSpPr>
          <a:xfrm flipH="1" rot="-5400000">
            <a:off x="7253448" y="533016"/>
            <a:ext cx="2423582" cy="1357541"/>
            <a:chOff x="-77" y="3784091"/>
            <a:chExt cx="2423582" cy="1357541"/>
          </a:xfrm>
        </p:grpSpPr>
        <p:sp>
          <p:nvSpPr>
            <p:cNvPr id="464" name="Google Shape;464;p2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2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2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2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2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04850"/>
            <a:ext cx="78906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Livvic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Char char="■"/>
              <a:defRPr sz="1200"/>
            </a:lvl9pPr>
          </a:lstStyle>
          <a:p/>
        </p:txBody>
      </p:sp>
      <p:grpSp>
        <p:nvGrpSpPr>
          <p:cNvPr id="17" name="Google Shape;17;p4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18" name="Google Shape;18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" name="Google Shape;23;p4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24" name="Google Shape;24;p4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/>
          <p:nvPr>
            <p:ph type="title"/>
          </p:nvPr>
        </p:nvSpPr>
        <p:spPr>
          <a:xfrm>
            <a:off x="5162060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" type="body"/>
          </p:nvPr>
        </p:nvSpPr>
        <p:spPr>
          <a:xfrm>
            <a:off x="5162065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2" type="body"/>
          </p:nvPr>
        </p:nvSpPr>
        <p:spPr>
          <a:xfrm>
            <a:off x="1836640" y="2821334"/>
            <a:ext cx="2145300" cy="102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3" type="title"/>
          </p:nvPr>
        </p:nvSpPr>
        <p:spPr>
          <a:xfrm>
            <a:off x="1836635" y="2286734"/>
            <a:ext cx="2145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4" name="Google Shape;34;p5"/>
          <p:cNvSpPr txBox="1"/>
          <p:nvPr>
            <p:ph idx="4"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35" name="Google Shape;35;p5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36" name="Google Shape;36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" name="Google Shape;41;p5"/>
          <p:cNvGrpSpPr/>
          <p:nvPr/>
        </p:nvGrpSpPr>
        <p:grpSpPr>
          <a:xfrm flipH="1">
            <a:off x="8121500" y="4569046"/>
            <a:ext cx="1022509" cy="572747"/>
            <a:chOff x="-77" y="3784091"/>
            <a:chExt cx="2423582" cy="1357541"/>
          </a:xfrm>
        </p:grpSpPr>
        <p:sp>
          <p:nvSpPr>
            <p:cNvPr id="42" name="Google Shape;42;p5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5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5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5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5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49" name="Google Shape;49;p6"/>
          <p:cNvGrpSpPr/>
          <p:nvPr/>
        </p:nvGrpSpPr>
        <p:grpSpPr>
          <a:xfrm>
            <a:off x="0" y="4569046"/>
            <a:ext cx="1022509" cy="572747"/>
            <a:chOff x="-77" y="3784091"/>
            <a:chExt cx="2423582" cy="1357541"/>
          </a:xfrm>
        </p:grpSpPr>
        <p:sp>
          <p:nvSpPr>
            <p:cNvPr id="50" name="Google Shape;50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" name="Google Shape;55;p6"/>
          <p:cNvGrpSpPr/>
          <p:nvPr/>
        </p:nvGrpSpPr>
        <p:grpSpPr>
          <a:xfrm rot="10800000">
            <a:off x="8121500" y="-4"/>
            <a:ext cx="1022509" cy="572747"/>
            <a:chOff x="-77" y="3784091"/>
            <a:chExt cx="2423582" cy="1357541"/>
          </a:xfrm>
        </p:grpSpPr>
        <p:sp>
          <p:nvSpPr>
            <p:cNvPr id="56" name="Google Shape;56;p6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7"/>
          <p:cNvSpPr txBox="1"/>
          <p:nvPr>
            <p:ph type="title"/>
          </p:nvPr>
        </p:nvSpPr>
        <p:spPr>
          <a:xfrm>
            <a:off x="4939700" y="1288261"/>
            <a:ext cx="1905300" cy="9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7"/>
          <p:cNvSpPr txBox="1"/>
          <p:nvPr>
            <p:ph idx="1" type="body"/>
          </p:nvPr>
        </p:nvSpPr>
        <p:spPr>
          <a:xfrm>
            <a:off x="4939700" y="2182538"/>
            <a:ext cx="1905300" cy="18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"/>
          <p:cNvSpPr txBox="1"/>
          <p:nvPr>
            <p:ph type="title"/>
          </p:nvPr>
        </p:nvSpPr>
        <p:spPr>
          <a:xfrm>
            <a:off x="2235000" y="1340850"/>
            <a:ext cx="4674000" cy="24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86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66" name="Google Shape;66;p8"/>
          <p:cNvGrpSpPr/>
          <p:nvPr/>
        </p:nvGrpSpPr>
        <p:grpSpPr>
          <a:xfrm>
            <a:off x="-77" y="3784091"/>
            <a:ext cx="2423582" cy="1357541"/>
            <a:chOff x="-77" y="3784091"/>
            <a:chExt cx="2423582" cy="1357541"/>
          </a:xfrm>
        </p:grpSpPr>
        <p:sp>
          <p:nvSpPr>
            <p:cNvPr id="67" name="Google Shape;67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" name="Google Shape;72;p8"/>
          <p:cNvGrpSpPr/>
          <p:nvPr/>
        </p:nvGrpSpPr>
        <p:grpSpPr>
          <a:xfrm rot="10800000">
            <a:off x="6720423" y="-9"/>
            <a:ext cx="2423582" cy="1357541"/>
            <a:chOff x="-77" y="3784091"/>
            <a:chExt cx="2423582" cy="1357541"/>
          </a:xfrm>
        </p:grpSpPr>
        <p:sp>
          <p:nvSpPr>
            <p:cNvPr id="73" name="Google Shape;73;p8"/>
            <p:cNvSpPr/>
            <p:nvPr/>
          </p:nvSpPr>
          <p:spPr>
            <a:xfrm>
              <a:off x="-77" y="4201246"/>
              <a:ext cx="1609391" cy="940370"/>
            </a:xfrm>
            <a:custGeom>
              <a:rect b="b" l="l" r="r" t="t"/>
              <a:pathLst>
                <a:path extrusionOk="0" h="19530" w="33428">
                  <a:moveTo>
                    <a:pt x="5225" y="0"/>
                  </a:moveTo>
                  <a:cubicBezTo>
                    <a:pt x="1904" y="5740"/>
                    <a:pt x="1" y="12412"/>
                    <a:pt x="1" y="19529"/>
                  </a:cubicBezTo>
                  <a:lnTo>
                    <a:pt x="32555" y="19529"/>
                  </a:lnTo>
                  <a:cubicBezTo>
                    <a:pt x="32555" y="18340"/>
                    <a:pt x="32873" y="17229"/>
                    <a:pt x="33428" y="16278"/>
                  </a:cubicBezTo>
                  <a:lnTo>
                    <a:pt x="5225" y="0"/>
                  </a:lnTo>
                  <a:close/>
                </a:path>
              </a:pathLst>
            </a:custGeom>
            <a:solidFill>
              <a:srgbClr val="C8ACFD">
                <a:alpha val="575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313483" y="3784091"/>
              <a:ext cx="1410360" cy="1357541"/>
            </a:xfrm>
            <a:custGeom>
              <a:rect b="b" l="l" r="r" t="t"/>
              <a:pathLst>
                <a:path extrusionOk="0" h="28194" w="29294">
                  <a:moveTo>
                    <a:pt x="16268" y="0"/>
                  </a:moveTo>
                  <a:cubicBezTo>
                    <a:pt x="6543" y="5631"/>
                    <a:pt x="0" y="16148"/>
                    <a:pt x="0" y="28193"/>
                  </a:cubicBezTo>
                  <a:lnTo>
                    <a:pt x="26042" y="28193"/>
                  </a:lnTo>
                  <a:cubicBezTo>
                    <a:pt x="26042" y="25784"/>
                    <a:pt x="27351" y="23682"/>
                    <a:pt x="29294" y="22552"/>
                  </a:cubicBezTo>
                  <a:lnTo>
                    <a:pt x="16268" y="0"/>
                  </a:lnTo>
                  <a:close/>
                </a:path>
              </a:pathLst>
            </a:custGeom>
            <a:solidFill>
              <a:srgbClr val="878FFF">
                <a:alpha val="58099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626560" y="3887658"/>
              <a:ext cx="1253840" cy="1253970"/>
            </a:xfrm>
            <a:custGeom>
              <a:rect b="b" l="l" r="r" t="t"/>
              <a:pathLst>
                <a:path extrusionOk="0" h="26043" w="26043">
                  <a:moveTo>
                    <a:pt x="26042" y="0"/>
                  </a:moveTo>
                  <a:cubicBezTo>
                    <a:pt x="11658" y="0"/>
                    <a:pt x="0" y="11658"/>
                    <a:pt x="0" y="26042"/>
                  </a:cubicBezTo>
                  <a:lnTo>
                    <a:pt x="19539" y="26042"/>
                  </a:lnTo>
                  <a:cubicBezTo>
                    <a:pt x="19539" y="22443"/>
                    <a:pt x="22454" y="19529"/>
                    <a:pt x="26042" y="19529"/>
                  </a:cubicBezTo>
                  <a:lnTo>
                    <a:pt x="26042" y="0"/>
                  </a:lnTo>
                  <a:close/>
                </a:path>
              </a:pathLst>
            </a:custGeom>
            <a:solidFill>
              <a:srgbClr val="9154F8">
                <a:alpha val="46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940119" y="4201246"/>
              <a:ext cx="1410360" cy="940370"/>
            </a:xfrm>
            <a:custGeom>
              <a:rect b="b" l="l" r="r" t="t"/>
              <a:pathLst>
                <a:path extrusionOk="0" h="19530" w="29294">
                  <a:moveTo>
                    <a:pt x="19529" y="0"/>
                  </a:moveTo>
                  <a:cubicBezTo>
                    <a:pt x="8744" y="0"/>
                    <a:pt x="1" y="8744"/>
                    <a:pt x="1" y="19529"/>
                  </a:cubicBezTo>
                  <a:lnTo>
                    <a:pt x="13026" y="19529"/>
                  </a:lnTo>
                  <a:cubicBezTo>
                    <a:pt x="13026" y="15930"/>
                    <a:pt x="15941" y="13016"/>
                    <a:pt x="19529" y="13016"/>
                  </a:cubicBezTo>
                  <a:cubicBezTo>
                    <a:pt x="20719" y="13016"/>
                    <a:pt x="21829" y="13344"/>
                    <a:pt x="22790" y="13888"/>
                  </a:cubicBezTo>
                  <a:lnTo>
                    <a:pt x="29293" y="2618"/>
                  </a:lnTo>
                  <a:cubicBezTo>
                    <a:pt x="26429" y="952"/>
                    <a:pt x="23088" y="0"/>
                    <a:pt x="19529" y="0"/>
                  </a:cubicBezTo>
                  <a:close/>
                </a:path>
              </a:pathLst>
            </a:custGeom>
            <a:solidFill>
              <a:srgbClr val="35C2DF">
                <a:alpha val="491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253678" y="4514786"/>
              <a:ext cx="1169827" cy="626817"/>
            </a:xfrm>
            <a:custGeom>
              <a:rect b="b" l="l" r="r" t="t"/>
              <a:pathLst>
                <a:path extrusionOk="0" h="13018" w="24298">
                  <a:moveTo>
                    <a:pt x="13016" y="1"/>
                  </a:moveTo>
                  <a:cubicBezTo>
                    <a:pt x="5829" y="1"/>
                    <a:pt x="0" y="5830"/>
                    <a:pt x="0" y="13017"/>
                  </a:cubicBezTo>
                  <a:lnTo>
                    <a:pt x="6513" y="13017"/>
                  </a:lnTo>
                  <a:cubicBezTo>
                    <a:pt x="6513" y="9418"/>
                    <a:pt x="9428" y="6504"/>
                    <a:pt x="13016" y="6504"/>
                  </a:cubicBezTo>
                  <a:cubicBezTo>
                    <a:pt x="15425" y="6504"/>
                    <a:pt x="17526" y="7823"/>
                    <a:pt x="18657" y="9766"/>
                  </a:cubicBezTo>
                  <a:lnTo>
                    <a:pt x="24297" y="6504"/>
                  </a:lnTo>
                  <a:cubicBezTo>
                    <a:pt x="22047" y="2618"/>
                    <a:pt x="17834" y="1"/>
                    <a:pt x="13016" y="1"/>
                  </a:cubicBezTo>
                  <a:close/>
                </a:path>
              </a:pathLst>
            </a:custGeom>
            <a:solidFill>
              <a:srgbClr val="CA7BEB">
                <a:alpha val="424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 txBox="1"/>
          <p:nvPr>
            <p:ph type="title"/>
          </p:nvPr>
        </p:nvSpPr>
        <p:spPr>
          <a:xfrm>
            <a:off x="1052800" y="1689450"/>
            <a:ext cx="2617200" cy="100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0" name="Google Shape;80;p9"/>
          <p:cNvSpPr txBox="1"/>
          <p:nvPr>
            <p:ph idx="1" type="subTitle"/>
          </p:nvPr>
        </p:nvSpPr>
        <p:spPr>
          <a:xfrm>
            <a:off x="1638300" y="2658650"/>
            <a:ext cx="2031600" cy="66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8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9"/>
          <p:cNvSpPr txBox="1"/>
          <p:nvPr>
            <p:ph idx="2" type="body"/>
          </p:nvPr>
        </p:nvSpPr>
        <p:spPr>
          <a:xfrm>
            <a:off x="4001475" y="1440000"/>
            <a:ext cx="4422600" cy="22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82" name="Google Shape;82;p9"/>
          <p:cNvGrpSpPr/>
          <p:nvPr/>
        </p:nvGrpSpPr>
        <p:grpSpPr>
          <a:xfrm>
            <a:off x="720000" y="1013625"/>
            <a:ext cx="95400" cy="3116250"/>
            <a:chOff x="4524300" y="1013625"/>
            <a:chExt cx="95400" cy="3116250"/>
          </a:xfrm>
        </p:grpSpPr>
        <p:sp>
          <p:nvSpPr>
            <p:cNvPr id="83" name="Google Shape;83;p9"/>
            <p:cNvSpPr/>
            <p:nvPr/>
          </p:nvSpPr>
          <p:spPr>
            <a:xfrm>
              <a:off x="4524300" y="1013625"/>
              <a:ext cx="95400" cy="1038300"/>
            </a:xfrm>
            <a:prstGeom prst="rect">
              <a:avLst/>
            </a:prstGeom>
            <a:solidFill>
              <a:srgbClr val="C8AEF8">
                <a:alpha val="5866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9"/>
            <p:cNvSpPr/>
            <p:nvPr/>
          </p:nvSpPr>
          <p:spPr>
            <a:xfrm>
              <a:off x="4524300" y="1534125"/>
              <a:ext cx="95400" cy="1038300"/>
            </a:xfrm>
            <a:prstGeom prst="rect">
              <a:avLst/>
            </a:prstGeom>
            <a:solidFill>
              <a:srgbClr val="878FFF">
                <a:alpha val="7374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9"/>
            <p:cNvSpPr/>
            <p:nvPr/>
          </p:nvSpPr>
          <p:spPr>
            <a:xfrm>
              <a:off x="4524300" y="2053275"/>
              <a:ext cx="95400" cy="1038300"/>
            </a:xfrm>
            <a:prstGeom prst="rect">
              <a:avLst/>
            </a:prstGeom>
            <a:solidFill>
              <a:srgbClr val="9154F8">
                <a:alpha val="530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9"/>
            <p:cNvSpPr/>
            <p:nvPr/>
          </p:nvSpPr>
          <p:spPr>
            <a:xfrm>
              <a:off x="4524300" y="2565875"/>
              <a:ext cx="95400" cy="1038300"/>
            </a:xfrm>
            <a:prstGeom prst="rect">
              <a:avLst/>
            </a:prstGeom>
            <a:solidFill>
              <a:srgbClr val="35C2DF">
                <a:alpha val="759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9"/>
            <p:cNvSpPr/>
            <p:nvPr/>
          </p:nvSpPr>
          <p:spPr>
            <a:xfrm>
              <a:off x="4524300" y="3091575"/>
              <a:ext cx="95400" cy="1038300"/>
            </a:xfrm>
            <a:prstGeom prst="rect">
              <a:avLst/>
            </a:prstGeom>
            <a:solidFill>
              <a:srgbClr val="CA7BEB">
                <a:alpha val="5642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4524300" y="3610723"/>
              <a:ext cx="95400" cy="519000"/>
            </a:xfrm>
            <a:prstGeom prst="rect">
              <a:avLst/>
            </a:prstGeom>
            <a:solidFill>
              <a:srgbClr val="972CB4">
                <a:alpha val="743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0"/>
          <p:cNvSpPr txBox="1"/>
          <p:nvPr>
            <p:ph type="title"/>
          </p:nvPr>
        </p:nvSpPr>
        <p:spPr>
          <a:xfrm>
            <a:off x="1552575" y="531500"/>
            <a:ext cx="4714800" cy="15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sz="3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24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EA4335"/>
          </p15:clr>
        </p15:guide>
        <p15:guide id="2" pos="2880">
          <p15:clr>
            <a:srgbClr val="EA4335"/>
          </p15:clr>
        </p15:guide>
        <p15:guide id="3" pos="454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340">
          <p15:clr>
            <a:srgbClr val="EA4335"/>
          </p15:clr>
        </p15:guide>
        <p15:guide id="6" orient="horz" pos="2878">
          <p15:clr>
            <a:srgbClr val="EA4335"/>
          </p15:clr>
        </p15:guide>
        <p15:guide id="7" pos="1667">
          <p15:clr>
            <a:srgbClr val="EA4335"/>
          </p15:clr>
        </p15:guide>
        <p15:guide id="8" pos="40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25"/>
          <p:cNvSpPr txBox="1"/>
          <p:nvPr>
            <p:ph type="ctrTitle"/>
          </p:nvPr>
        </p:nvSpPr>
        <p:spPr>
          <a:xfrm>
            <a:off x="300625" y="1197425"/>
            <a:ext cx="4508400" cy="14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Real-Time</a:t>
            </a:r>
            <a:endParaRPr sz="4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Transport Protocol</a:t>
            </a:r>
            <a:endParaRPr sz="4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/>
          </a:p>
        </p:txBody>
      </p:sp>
      <p:sp>
        <p:nvSpPr>
          <p:cNvPr id="474" name="Google Shape;474;p25"/>
          <p:cNvSpPr txBox="1"/>
          <p:nvPr>
            <p:ph idx="1" type="subTitle"/>
          </p:nvPr>
        </p:nvSpPr>
        <p:spPr>
          <a:xfrm>
            <a:off x="238600" y="4199119"/>
            <a:ext cx="2350500" cy="73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Manuel Gudiño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Matheo Maidana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/>
              <a:t>(federico cerocchi)</a:t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p25"/>
          <p:cNvSpPr/>
          <p:nvPr/>
        </p:nvSpPr>
        <p:spPr>
          <a:xfrm>
            <a:off x="5827391" y="2727835"/>
            <a:ext cx="2584558" cy="1618980"/>
          </a:xfrm>
          <a:custGeom>
            <a:rect b="b" l="l" r="r" t="t"/>
            <a:pathLst>
              <a:path extrusionOk="0" h="61746" w="98572">
                <a:moveTo>
                  <a:pt x="5705" y="1"/>
                </a:moveTo>
                <a:cubicBezTo>
                  <a:pt x="2569" y="1"/>
                  <a:pt x="1" y="2536"/>
                  <a:pt x="1" y="5672"/>
                </a:cubicBezTo>
                <a:lnTo>
                  <a:pt x="1" y="56074"/>
                </a:lnTo>
                <a:cubicBezTo>
                  <a:pt x="1" y="59210"/>
                  <a:pt x="2569" y="61745"/>
                  <a:pt x="5705" y="61745"/>
                </a:cubicBezTo>
                <a:lnTo>
                  <a:pt x="92867" y="61745"/>
                </a:lnTo>
                <a:cubicBezTo>
                  <a:pt x="96003" y="61745"/>
                  <a:pt x="98571" y="59210"/>
                  <a:pt x="98571" y="56074"/>
                </a:cubicBezTo>
                <a:lnTo>
                  <a:pt x="98571" y="5672"/>
                </a:lnTo>
                <a:cubicBezTo>
                  <a:pt x="98571" y="2536"/>
                  <a:pt x="96003" y="1"/>
                  <a:pt x="92867" y="1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6" name="Google Shape;476;p25"/>
          <p:cNvSpPr/>
          <p:nvPr/>
        </p:nvSpPr>
        <p:spPr>
          <a:xfrm>
            <a:off x="6036442" y="2901883"/>
            <a:ext cx="2166454" cy="938519"/>
          </a:xfrm>
          <a:custGeom>
            <a:rect b="b" l="l" r="r" t="t"/>
            <a:pathLst>
              <a:path extrusionOk="0" h="35794" w="82626">
                <a:moveTo>
                  <a:pt x="2002" y="1"/>
                </a:moveTo>
                <a:cubicBezTo>
                  <a:pt x="901" y="1"/>
                  <a:pt x="0" y="868"/>
                  <a:pt x="0" y="2002"/>
                </a:cubicBezTo>
                <a:lnTo>
                  <a:pt x="0" y="33792"/>
                </a:lnTo>
                <a:cubicBezTo>
                  <a:pt x="0" y="34893"/>
                  <a:pt x="901" y="35793"/>
                  <a:pt x="2002" y="35793"/>
                </a:cubicBezTo>
                <a:lnTo>
                  <a:pt x="80624" y="35793"/>
                </a:lnTo>
                <a:cubicBezTo>
                  <a:pt x="81725" y="35793"/>
                  <a:pt x="82626" y="34893"/>
                  <a:pt x="82626" y="33792"/>
                </a:cubicBezTo>
                <a:lnTo>
                  <a:pt x="82626" y="2002"/>
                </a:lnTo>
                <a:cubicBezTo>
                  <a:pt x="82626" y="868"/>
                  <a:pt x="81725" y="1"/>
                  <a:pt x="80624" y="1"/>
                </a:cubicBezTo>
                <a:close/>
              </a:path>
            </a:pathLst>
          </a:custGeom>
          <a:solidFill>
            <a:srgbClr val="BEC0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7" name="Google Shape;477;p25"/>
          <p:cNvSpPr/>
          <p:nvPr/>
        </p:nvSpPr>
        <p:spPr>
          <a:xfrm>
            <a:off x="6804345" y="351587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8"/>
                  <a:pt x="4804" y="501"/>
                </a:cubicBezTo>
                <a:lnTo>
                  <a:pt x="4804" y="401"/>
                </a:lnTo>
                <a:cubicBezTo>
                  <a:pt x="4804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25"/>
          <p:cNvSpPr/>
          <p:nvPr/>
        </p:nvSpPr>
        <p:spPr>
          <a:xfrm>
            <a:off x="6804345" y="3204513"/>
            <a:ext cx="125987" cy="13136"/>
          </a:xfrm>
          <a:custGeom>
            <a:rect b="b" l="l" r="r" t="t"/>
            <a:pathLst>
              <a:path extrusionOk="0" h="501" w="4805">
                <a:moveTo>
                  <a:pt x="401" y="1"/>
                </a:moveTo>
                <a:cubicBezTo>
                  <a:pt x="168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501"/>
                </a:cubicBezTo>
                <a:lnTo>
                  <a:pt x="4804" y="401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9" name="Google Shape;479;p25"/>
          <p:cNvSpPr/>
          <p:nvPr/>
        </p:nvSpPr>
        <p:spPr>
          <a:xfrm>
            <a:off x="6804345" y="3061064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5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p25"/>
          <p:cNvSpPr/>
          <p:nvPr/>
        </p:nvSpPr>
        <p:spPr>
          <a:xfrm>
            <a:off x="6804345" y="3360207"/>
            <a:ext cx="125987" cy="12271"/>
          </a:xfrm>
          <a:custGeom>
            <a:rect b="b" l="l" r="r" t="t"/>
            <a:pathLst>
              <a:path extrusionOk="0" h="468" w="4805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04" y="267"/>
                  <a:pt x="4804" y="467"/>
                </a:cubicBezTo>
                <a:lnTo>
                  <a:pt x="4804" y="400"/>
                </a:lnTo>
                <a:cubicBezTo>
                  <a:pt x="4804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1" name="Google Shape;481;p25"/>
          <p:cNvSpPr/>
          <p:nvPr/>
        </p:nvSpPr>
        <p:spPr>
          <a:xfrm>
            <a:off x="6288337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25"/>
          <p:cNvSpPr/>
          <p:nvPr/>
        </p:nvSpPr>
        <p:spPr>
          <a:xfrm>
            <a:off x="6804345" y="2967485"/>
            <a:ext cx="125987" cy="13162"/>
          </a:xfrm>
          <a:custGeom>
            <a:rect b="b" l="l" r="r" t="t"/>
            <a:pathLst>
              <a:path extrusionOk="0" h="502" w="4805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04" y="268"/>
                  <a:pt x="4804" y="501"/>
                </a:cubicBezTo>
                <a:lnTo>
                  <a:pt x="4804" y="434"/>
                </a:lnTo>
                <a:cubicBezTo>
                  <a:pt x="4804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25"/>
          <p:cNvSpPr/>
          <p:nvPr/>
        </p:nvSpPr>
        <p:spPr>
          <a:xfrm>
            <a:off x="6288337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25"/>
          <p:cNvSpPr/>
          <p:nvPr/>
        </p:nvSpPr>
        <p:spPr>
          <a:xfrm>
            <a:off x="6116020" y="3204513"/>
            <a:ext cx="299144" cy="13136"/>
          </a:xfrm>
          <a:custGeom>
            <a:rect b="b" l="l" r="r" t="t"/>
            <a:pathLst>
              <a:path extrusionOk="0" h="501" w="11409">
                <a:moveTo>
                  <a:pt x="434" y="1"/>
                </a:moveTo>
                <a:cubicBezTo>
                  <a:pt x="201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10975" y="67"/>
                </a:lnTo>
                <a:cubicBezTo>
                  <a:pt x="11209" y="67"/>
                  <a:pt x="11409" y="267"/>
                  <a:pt x="11409" y="501"/>
                </a:cubicBezTo>
                <a:lnTo>
                  <a:pt x="11409" y="401"/>
                </a:lnTo>
                <a:cubicBezTo>
                  <a:pt x="11409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25"/>
          <p:cNvSpPr/>
          <p:nvPr/>
        </p:nvSpPr>
        <p:spPr>
          <a:xfrm>
            <a:off x="6288337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00" y="0"/>
                </a:moveTo>
                <a:cubicBezTo>
                  <a:pt x="167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25"/>
          <p:cNvSpPr/>
          <p:nvPr/>
        </p:nvSpPr>
        <p:spPr>
          <a:xfrm>
            <a:off x="6288337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0" y="67"/>
                </a:cubicBezTo>
                <a:lnTo>
                  <a:pt x="4403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" name="Google Shape;487;p25"/>
          <p:cNvSpPr/>
          <p:nvPr/>
        </p:nvSpPr>
        <p:spPr>
          <a:xfrm>
            <a:off x="6288337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00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0" y="101"/>
                </a:cubicBezTo>
                <a:lnTo>
                  <a:pt x="4403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3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8" name="Google Shape;488;p25"/>
          <p:cNvSpPr/>
          <p:nvPr/>
        </p:nvSpPr>
        <p:spPr>
          <a:xfrm>
            <a:off x="7147196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9" name="Google Shape;489;p25"/>
          <p:cNvSpPr/>
          <p:nvPr/>
        </p:nvSpPr>
        <p:spPr>
          <a:xfrm>
            <a:off x="7147196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34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0" name="Google Shape;490;p25"/>
          <p:cNvSpPr/>
          <p:nvPr/>
        </p:nvSpPr>
        <p:spPr>
          <a:xfrm>
            <a:off x="7147196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p25"/>
          <p:cNvSpPr/>
          <p:nvPr/>
        </p:nvSpPr>
        <p:spPr>
          <a:xfrm>
            <a:off x="697577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5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2" name="Google Shape;492;p25"/>
          <p:cNvSpPr/>
          <p:nvPr/>
        </p:nvSpPr>
        <p:spPr>
          <a:xfrm>
            <a:off x="697577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1" y="201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25"/>
          <p:cNvSpPr/>
          <p:nvPr/>
        </p:nvSpPr>
        <p:spPr>
          <a:xfrm>
            <a:off x="6975771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1" y="267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25"/>
          <p:cNvSpPr/>
          <p:nvPr/>
        </p:nvSpPr>
        <p:spPr>
          <a:xfrm>
            <a:off x="7147196" y="3360207"/>
            <a:ext cx="126852" cy="12271"/>
          </a:xfrm>
          <a:custGeom>
            <a:rect b="b" l="l" r="r" t="t"/>
            <a:pathLst>
              <a:path extrusionOk="0" h="468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467"/>
                </a:lnTo>
                <a:cubicBezTo>
                  <a:pt x="34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467"/>
                </a:cubicBezTo>
                <a:lnTo>
                  <a:pt x="4838" y="400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25"/>
          <p:cNvSpPr/>
          <p:nvPr/>
        </p:nvSpPr>
        <p:spPr>
          <a:xfrm>
            <a:off x="697577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25"/>
          <p:cNvSpPr/>
          <p:nvPr/>
        </p:nvSpPr>
        <p:spPr>
          <a:xfrm>
            <a:off x="697577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25"/>
          <p:cNvSpPr/>
          <p:nvPr/>
        </p:nvSpPr>
        <p:spPr>
          <a:xfrm>
            <a:off x="7147196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34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8" name="Google Shape;498;p25"/>
          <p:cNvSpPr/>
          <p:nvPr/>
        </p:nvSpPr>
        <p:spPr>
          <a:xfrm>
            <a:off x="6804345" y="3671568"/>
            <a:ext cx="814315" cy="13136"/>
          </a:xfrm>
          <a:custGeom>
            <a:rect b="b" l="l" r="r" t="t"/>
            <a:pathLst>
              <a:path extrusionOk="0" h="501" w="31057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30623" y="67"/>
                </a:lnTo>
                <a:cubicBezTo>
                  <a:pt x="30856" y="67"/>
                  <a:pt x="31056" y="267"/>
                  <a:pt x="31056" y="501"/>
                </a:cubicBezTo>
                <a:lnTo>
                  <a:pt x="31056" y="401"/>
                </a:lnTo>
                <a:cubicBezTo>
                  <a:pt x="31056" y="167"/>
                  <a:pt x="30856" y="0"/>
                  <a:pt x="30623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9" name="Google Shape;499;p25"/>
          <p:cNvSpPr/>
          <p:nvPr/>
        </p:nvSpPr>
        <p:spPr>
          <a:xfrm>
            <a:off x="6632054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0" name="Google Shape;500;p25"/>
          <p:cNvSpPr/>
          <p:nvPr/>
        </p:nvSpPr>
        <p:spPr>
          <a:xfrm>
            <a:off x="6459763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1" name="Google Shape;501;p25"/>
          <p:cNvSpPr/>
          <p:nvPr/>
        </p:nvSpPr>
        <p:spPr>
          <a:xfrm>
            <a:off x="6632054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2" name="Google Shape;502;p25"/>
          <p:cNvSpPr/>
          <p:nvPr/>
        </p:nvSpPr>
        <p:spPr>
          <a:xfrm>
            <a:off x="6459763" y="3671568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3" name="Google Shape;503;p25"/>
          <p:cNvSpPr/>
          <p:nvPr/>
        </p:nvSpPr>
        <p:spPr>
          <a:xfrm>
            <a:off x="6459763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70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4" name="Google Shape;504;p25"/>
          <p:cNvSpPr/>
          <p:nvPr/>
        </p:nvSpPr>
        <p:spPr>
          <a:xfrm>
            <a:off x="6459763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25"/>
          <p:cNvSpPr/>
          <p:nvPr/>
        </p:nvSpPr>
        <p:spPr>
          <a:xfrm>
            <a:off x="6459763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0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25"/>
          <p:cNvSpPr/>
          <p:nvPr/>
        </p:nvSpPr>
        <p:spPr>
          <a:xfrm>
            <a:off x="6459763" y="3360207"/>
            <a:ext cx="126826" cy="13136"/>
          </a:xfrm>
          <a:custGeom>
            <a:rect b="b" l="l" r="r" t="t"/>
            <a:pathLst>
              <a:path extrusionOk="0" h="501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70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0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25"/>
          <p:cNvSpPr/>
          <p:nvPr/>
        </p:nvSpPr>
        <p:spPr>
          <a:xfrm>
            <a:off x="6632054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25"/>
          <p:cNvSpPr/>
          <p:nvPr/>
        </p:nvSpPr>
        <p:spPr>
          <a:xfrm>
            <a:off x="6632054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9" name="Google Shape;509;p25"/>
          <p:cNvSpPr/>
          <p:nvPr/>
        </p:nvSpPr>
        <p:spPr>
          <a:xfrm>
            <a:off x="6632054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25"/>
          <p:cNvSpPr/>
          <p:nvPr/>
        </p:nvSpPr>
        <p:spPr>
          <a:xfrm>
            <a:off x="6632054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1" name="Google Shape;511;p25"/>
          <p:cNvSpPr/>
          <p:nvPr/>
        </p:nvSpPr>
        <p:spPr>
          <a:xfrm>
            <a:off x="6792100" y="3891973"/>
            <a:ext cx="649889" cy="380478"/>
          </a:xfrm>
          <a:custGeom>
            <a:rect b="b" l="l" r="r" t="t"/>
            <a:pathLst>
              <a:path extrusionOk="0" h="14511" w="24786">
                <a:moveTo>
                  <a:pt x="2002" y="0"/>
                </a:moveTo>
                <a:cubicBezTo>
                  <a:pt x="901" y="0"/>
                  <a:pt x="1" y="901"/>
                  <a:pt x="1" y="2002"/>
                </a:cubicBezTo>
                <a:lnTo>
                  <a:pt x="1" y="12509"/>
                </a:lnTo>
                <a:cubicBezTo>
                  <a:pt x="1" y="13610"/>
                  <a:pt x="901" y="14511"/>
                  <a:pt x="2002" y="14511"/>
                </a:cubicBezTo>
                <a:lnTo>
                  <a:pt x="22784" y="14511"/>
                </a:lnTo>
                <a:cubicBezTo>
                  <a:pt x="23884" y="14511"/>
                  <a:pt x="24785" y="13610"/>
                  <a:pt x="24785" y="12509"/>
                </a:cubicBezTo>
                <a:lnTo>
                  <a:pt x="24785" y="2002"/>
                </a:lnTo>
                <a:cubicBezTo>
                  <a:pt x="24785" y="901"/>
                  <a:pt x="23884" y="0"/>
                  <a:pt x="22784" y="0"/>
                </a:cubicBezTo>
                <a:close/>
              </a:path>
            </a:pathLst>
          </a:custGeom>
          <a:solidFill>
            <a:srgbClr val="C1B7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2" name="Google Shape;512;p25"/>
          <p:cNvSpPr/>
          <p:nvPr/>
        </p:nvSpPr>
        <p:spPr>
          <a:xfrm>
            <a:off x="6116020" y="2967485"/>
            <a:ext cx="2017786" cy="822181"/>
          </a:xfrm>
          <a:custGeom>
            <a:rect b="b" l="l" r="r" t="t"/>
            <a:pathLst>
              <a:path extrusionOk="0" h="31357" w="76956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2369"/>
                </a:lnTo>
                <a:cubicBezTo>
                  <a:pt x="1" y="2603"/>
                  <a:pt x="201" y="2769"/>
                  <a:pt x="434" y="2769"/>
                </a:cubicBezTo>
                <a:lnTo>
                  <a:pt x="4437" y="2769"/>
                </a:lnTo>
                <a:cubicBezTo>
                  <a:pt x="4671" y="2769"/>
                  <a:pt x="4837" y="2603"/>
                  <a:pt x="4837" y="2369"/>
                </a:cubicBezTo>
                <a:lnTo>
                  <a:pt x="4837" y="434"/>
                </a:lnTo>
                <a:cubicBezTo>
                  <a:pt x="4837" y="201"/>
                  <a:pt x="4671" y="1"/>
                  <a:pt x="4437" y="1"/>
                </a:cubicBezTo>
                <a:close/>
                <a:moveTo>
                  <a:pt x="6972" y="1"/>
                </a:moveTo>
                <a:cubicBezTo>
                  <a:pt x="6739" y="1"/>
                  <a:pt x="6572" y="201"/>
                  <a:pt x="6572" y="434"/>
                </a:cubicBezTo>
                <a:lnTo>
                  <a:pt x="6572" y="2369"/>
                </a:lnTo>
                <a:cubicBezTo>
                  <a:pt x="6572" y="2603"/>
                  <a:pt x="6739" y="2769"/>
                  <a:pt x="6972" y="2769"/>
                </a:cubicBezTo>
                <a:lnTo>
                  <a:pt x="10975" y="2769"/>
                </a:lnTo>
                <a:cubicBezTo>
                  <a:pt x="11209" y="2769"/>
                  <a:pt x="11409" y="2603"/>
                  <a:pt x="11409" y="2369"/>
                </a:cubicBezTo>
                <a:lnTo>
                  <a:pt x="11409" y="434"/>
                </a:lnTo>
                <a:cubicBezTo>
                  <a:pt x="11409" y="201"/>
                  <a:pt x="11209" y="1"/>
                  <a:pt x="10975" y="1"/>
                </a:cubicBezTo>
                <a:close/>
                <a:moveTo>
                  <a:pt x="13544" y="1"/>
                </a:moveTo>
                <a:cubicBezTo>
                  <a:pt x="13310" y="1"/>
                  <a:pt x="13110" y="201"/>
                  <a:pt x="13110" y="434"/>
                </a:cubicBezTo>
                <a:lnTo>
                  <a:pt x="13110" y="2369"/>
                </a:lnTo>
                <a:cubicBezTo>
                  <a:pt x="13110" y="2603"/>
                  <a:pt x="13310" y="2769"/>
                  <a:pt x="13544" y="2769"/>
                </a:cubicBezTo>
                <a:lnTo>
                  <a:pt x="17547" y="2769"/>
                </a:lnTo>
                <a:cubicBezTo>
                  <a:pt x="17780" y="2769"/>
                  <a:pt x="17947" y="2603"/>
                  <a:pt x="17947" y="2369"/>
                </a:cubicBezTo>
                <a:lnTo>
                  <a:pt x="17947" y="434"/>
                </a:lnTo>
                <a:cubicBezTo>
                  <a:pt x="17947" y="201"/>
                  <a:pt x="17780" y="1"/>
                  <a:pt x="17547" y="1"/>
                </a:cubicBezTo>
                <a:close/>
                <a:moveTo>
                  <a:pt x="20082" y="1"/>
                </a:moveTo>
                <a:cubicBezTo>
                  <a:pt x="19882" y="1"/>
                  <a:pt x="19681" y="201"/>
                  <a:pt x="19681" y="434"/>
                </a:cubicBezTo>
                <a:lnTo>
                  <a:pt x="19681" y="2369"/>
                </a:lnTo>
                <a:cubicBezTo>
                  <a:pt x="19681" y="2603"/>
                  <a:pt x="19882" y="2769"/>
                  <a:pt x="20082" y="2769"/>
                </a:cubicBezTo>
                <a:lnTo>
                  <a:pt x="24085" y="2769"/>
                </a:lnTo>
                <a:cubicBezTo>
                  <a:pt x="24318" y="2769"/>
                  <a:pt x="24518" y="2603"/>
                  <a:pt x="24518" y="2369"/>
                </a:cubicBezTo>
                <a:lnTo>
                  <a:pt x="24518" y="434"/>
                </a:lnTo>
                <a:cubicBezTo>
                  <a:pt x="24518" y="201"/>
                  <a:pt x="24318" y="1"/>
                  <a:pt x="24085" y="1"/>
                </a:cubicBezTo>
                <a:close/>
                <a:moveTo>
                  <a:pt x="26653" y="1"/>
                </a:moveTo>
                <a:cubicBezTo>
                  <a:pt x="26420" y="1"/>
                  <a:pt x="26253" y="201"/>
                  <a:pt x="26253" y="434"/>
                </a:cubicBezTo>
                <a:lnTo>
                  <a:pt x="26253" y="2369"/>
                </a:lnTo>
                <a:cubicBezTo>
                  <a:pt x="26253" y="2603"/>
                  <a:pt x="26420" y="2769"/>
                  <a:pt x="26653" y="2769"/>
                </a:cubicBezTo>
                <a:lnTo>
                  <a:pt x="30656" y="2769"/>
                </a:lnTo>
                <a:cubicBezTo>
                  <a:pt x="30889" y="2769"/>
                  <a:pt x="31056" y="2603"/>
                  <a:pt x="31056" y="2369"/>
                </a:cubicBezTo>
                <a:lnTo>
                  <a:pt x="31056" y="434"/>
                </a:lnTo>
                <a:cubicBezTo>
                  <a:pt x="31056" y="201"/>
                  <a:pt x="30889" y="1"/>
                  <a:pt x="30656" y="1"/>
                </a:cubicBezTo>
                <a:close/>
                <a:moveTo>
                  <a:pt x="33224" y="1"/>
                </a:moveTo>
                <a:cubicBezTo>
                  <a:pt x="32991" y="1"/>
                  <a:pt x="32791" y="201"/>
                  <a:pt x="32791" y="434"/>
                </a:cubicBezTo>
                <a:lnTo>
                  <a:pt x="32791" y="2369"/>
                </a:lnTo>
                <a:cubicBezTo>
                  <a:pt x="32791" y="2603"/>
                  <a:pt x="32991" y="2769"/>
                  <a:pt x="33224" y="2769"/>
                </a:cubicBezTo>
                <a:lnTo>
                  <a:pt x="37194" y="2769"/>
                </a:lnTo>
                <a:cubicBezTo>
                  <a:pt x="37427" y="2769"/>
                  <a:pt x="37628" y="2603"/>
                  <a:pt x="37628" y="2369"/>
                </a:cubicBezTo>
                <a:lnTo>
                  <a:pt x="37628" y="434"/>
                </a:lnTo>
                <a:cubicBezTo>
                  <a:pt x="37628" y="201"/>
                  <a:pt x="37427" y="1"/>
                  <a:pt x="37194" y="1"/>
                </a:cubicBezTo>
                <a:close/>
                <a:moveTo>
                  <a:pt x="39762" y="1"/>
                </a:moveTo>
                <a:cubicBezTo>
                  <a:pt x="39529" y="1"/>
                  <a:pt x="39329" y="201"/>
                  <a:pt x="39329" y="434"/>
                </a:cubicBezTo>
                <a:lnTo>
                  <a:pt x="39329" y="2369"/>
                </a:lnTo>
                <a:cubicBezTo>
                  <a:pt x="39362" y="2603"/>
                  <a:pt x="39529" y="2769"/>
                  <a:pt x="39762" y="2769"/>
                </a:cubicBezTo>
                <a:lnTo>
                  <a:pt x="43765" y="2769"/>
                </a:lnTo>
                <a:cubicBezTo>
                  <a:pt x="43999" y="2769"/>
                  <a:pt x="44166" y="2603"/>
                  <a:pt x="44166" y="2369"/>
                </a:cubicBezTo>
                <a:lnTo>
                  <a:pt x="44166" y="434"/>
                </a:lnTo>
                <a:cubicBezTo>
                  <a:pt x="44166" y="201"/>
                  <a:pt x="43999" y="1"/>
                  <a:pt x="43765" y="1"/>
                </a:cubicBezTo>
                <a:close/>
                <a:moveTo>
                  <a:pt x="46334" y="1"/>
                </a:moveTo>
                <a:cubicBezTo>
                  <a:pt x="46100" y="1"/>
                  <a:pt x="45900" y="201"/>
                  <a:pt x="45900" y="434"/>
                </a:cubicBezTo>
                <a:lnTo>
                  <a:pt x="45900" y="2369"/>
                </a:lnTo>
                <a:cubicBezTo>
                  <a:pt x="45900" y="2603"/>
                  <a:pt x="46100" y="2769"/>
                  <a:pt x="46334" y="2769"/>
                </a:cubicBezTo>
                <a:lnTo>
                  <a:pt x="50337" y="2769"/>
                </a:lnTo>
                <a:cubicBezTo>
                  <a:pt x="50537" y="2769"/>
                  <a:pt x="50737" y="2603"/>
                  <a:pt x="50737" y="2369"/>
                </a:cubicBezTo>
                <a:lnTo>
                  <a:pt x="50737" y="434"/>
                </a:lnTo>
                <a:cubicBezTo>
                  <a:pt x="50737" y="201"/>
                  <a:pt x="50537" y="1"/>
                  <a:pt x="50337" y="1"/>
                </a:cubicBezTo>
                <a:close/>
                <a:moveTo>
                  <a:pt x="52872" y="1"/>
                </a:moveTo>
                <a:cubicBezTo>
                  <a:pt x="52638" y="1"/>
                  <a:pt x="52471" y="201"/>
                  <a:pt x="52471" y="434"/>
                </a:cubicBezTo>
                <a:lnTo>
                  <a:pt x="52471" y="2369"/>
                </a:lnTo>
                <a:cubicBezTo>
                  <a:pt x="52471" y="2603"/>
                  <a:pt x="52638" y="2769"/>
                  <a:pt x="52872" y="2769"/>
                </a:cubicBezTo>
                <a:lnTo>
                  <a:pt x="56875" y="2769"/>
                </a:lnTo>
                <a:cubicBezTo>
                  <a:pt x="57108" y="2769"/>
                  <a:pt x="57308" y="2603"/>
                  <a:pt x="57308" y="2369"/>
                </a:cubicBezTo>
                <a:lnTo>
                  <a:pt x="57308" y="434"/>
                </a:lnTo>
                <a:cubicBezTo>
                  <a:pt x="57308" y="201"/>
                  <a:pt x="57108" y="1"/>
                  <a:pt x="56875" y="1"/>
                </a:cubicBezTo>
                <a:close/>
                <a:moveTo>
                  <a:pt x="59443" y="1"/>
                </a:moveTo>
                <a:cubicBezTo>
                  <a:pt x="59210" y="1"/>
                  <a:pt x="59009" y="201"/>
                  <a:pt x="59009" y="434"/>
                </a:cubicBezTo>
                <a:lnTo>
                  <a:pt x="59009" y="2369"/>
                </a:lnTo>
                <a:cubicBezTo>
                  <a:pt x="59009" y="2603"/>
                  <a:pt x="59210" y="2769"/>
                  <a:pt x="59443" y="2769"/>
                </a:cubicBezTo>
                <a:lnTo>
                  <a:pt x="63446" y="2769"/>
                </a:lnTo>
                <a:cubicBezTo>
                  <a:pt x="63646" y="2769"/>
                  <a:pt x="63846" y="2603"/>
                  <a:pt x="63846" y="2369"/>
                </a:cubicBezTo>
                <a:lnTo>
                  <a:pt x="63846" y="434"/>
                </a:lnTo>
                <a:cubicBezTo>
                  <a:pt x="63846" y="201"/>
                  <a:pt x="63646" y="1"/>
                  <a:pt x="63446" y="1"/>
                </a:cubicBezTo>
                <a:close/>
                <a:moveTo>
                  <a:pt x="65981" y="1"/>
                </a:moveTo>
                <a:cubicBezTo>
                  <a:pt x="65748" y="1"/>
                  <a:pt x="65581" y="201"/>
                  <a:pt x="65581" y="434"/>
                </a:cubicBezTo>
                <a:lnTo>
                  <a:pt x="65581" y="2369"/>
                </a:lnTo>
                <a:cubicBezTo>
                  <a:pt x="65581" y="2603"/>
                  <a:pt x="65748" y="2769"/>
                  <a:pt x="65981" y="2769"/>
                </a:cubicBezTo>
                <a:lnTo>
                  <a:pt x="69984" y="2769"/>
                </a:lnTo>
                <a:cubicBezTo>
                  <a:pt x="70217" y="2769"/>
                  <a:pt x="70418" y="2603"/>
                  <a:pt x="70418" y="2369"/>
                </a:cubicBezTo>
                <a:lnTo>
                  <a:pt x="70418" y="434"/>
                </a:lnTo>
                <a:cubicBezTo>
                  <a:pt x="70418" y="201"/>
                  <a:pt x="70217" y="1"/>
                  <a:pt x="69984" y="1"/>
                </a:cubicBezTo>
                <a:close/>
                <a:moveTo>
                  <a:pt x="72552" y="1"/>
                </a:moveTo>
                <a:cubicBezTo>
                  <a:pt x="72319" y="1"/>
                  <a:pt x="72119" y="201"/>
                  <a:pt x="72119" y="434"/>
                </a:cubicBezTo>
                <a:lnTo>
                  <a:pt x="72119" y="2369"/>
                </a:lnTo>
                <a:cubicBezTo>
                  <a:pt x="72119" y="2603"/>
                  <a:pt x="72319" y="2769"/>
                  <a:pt x="72552" y="2769"/>
                </a:cubicBezTo>
                <a:lnTo>
                  <a:pt x="76555" y="2769"/>
                </a:lnTo>
                <a:cubicBezTo>
                  <a:pt x="76789" y="2769"/>
                  <a:pt x="76956" y="2603"/>
                  <a:pt x="76956" y="2369"/>
                </a:cubicBezTo>
                <a:lnTo>
                  <a:pt x="76956" y="434"/>
                </a:lnTo>
                <a:cubicBezTo>
                  <a:pt x="76956" y="201"/>
                  <a:pt x="76789" y="1"/>
                  <a:pt x="76555" y="1"/>
                </a:cubicBezTo>
                <a:close/>
                <a:moveTo>
                  <a:pt x="434" y="3570"/>
                </a:moveTo>
                <a:cubicBezTo>
                  <a:pt x="201" y="3570"/>
                  <a:pt x="1" y="3770"/>
                  <a:pt x="1" y="4004"/>
                </a:cubicBezTo>
                <a:lnTo>
                  <a:pt x="1" y="7673"/>
                </a:lnTo>
                <a:cubicBezTo>
                  <a:pt x="1" y="7906"/>
                  <a:pt x="201" y="8073"/>
                  <a:pt x="434" y="8073"/>
                </a:cubicBezTo>
                <a:lnTo>
                  <a:pt x="4437" y="8073"/>
                </a:lnTo>
                <a:cubicBezTo>
                  <a:pt x="4671" y="8073"/>
                  <a:pt x="4837" y="7906"/>
                  <a:pt x="4837" y="7673"/>
                </a:cubicBezTo>
                <a:lnTo>
                  <a:pt x="4837" y="4004"/>
                </a:lnTo>
                <a:cubicBezTo>
                  <a:pt x="4837" y="3770"/>
                  <a:pt x="4671" y="3570"/>
                  <a:pt x="4437" y="3570"/>
                </a:cubicBezTo>
                <a:close/>
                <a:moveTo>
                  <a:pt x="6972" y="3570"/>
                </a:moveTo>
                <a:cubicBezTo>
                  <a:pt x="6739" y="3570"/>
                  <a:pt x="6572" y="3770"/>
                  <a:pt x="6572" y="4004"/>
                </a:cubicBezTo>
                <a:lnTo>
                  <a:pt x="6572" y="7673"/>
                </a:lnTo>
                <a:cubicBezTo>
                  <a:pt x="6572" y="7906"/>
                  <a:pt x="6739" y="8073"/>
                  <a:pt x="6972" y="8073"/>
                </a:cubicBezTo>
                <a:lnTo>
                  <a:pt x="10975" y="8073"/>
                </a:lnTo>
                <a:cubicBezTo>
                  <a:pt x="11209" y="8073"/>
                  <a:pt x="11409" y="7906"/>
                  <a:pt x="11409" y="7673"/>
                </a:cubicBezTo>
                <a:lnTo>
                  <a:pt x="11409" y="4004"/>
                </a:lnTo>
                <a:cubicBezTo>
                  <a:pt x="11409" y="3770"/>
                  <a:pt x="11209" y="3570"/>
                  <a:pt x="10975" y="3570"/>
                </a:cubicBezTo>
                <a:close/>
                <a:moveTo>
                  <a:pt x="13544" y="3570"/>
                </a:moveTo>
                <a:cubicBezTo>
                  <a:pt x="13310" y="3570"/>
                  <a:pt x="13110" y="3770"/>
                  <a:pt x="13110" y="4004"/>
                </a:cubicBezTo>
                <a:lnTo>
                  <a:pt x="13110" y="7673"/>
                </a:lnTo>
                <a:cubicBezTo>
                  <a:pt x="13110" y="7906"/>
                  <a:pt x="13310" y="8073"/>
                  <a:pt x="13544" y="8073"/>
                </a:cubicBezTo>
                <a:lnTo>
                  <a:pt x="17547" y="8073"/>
                </a:lnTo>
                <a:cubicBezTo>
                  <a:pt x="17780" y="8073"/>
                  <a:pt x="17947" y="7906"/>
                  <a:pt x="17947" y="7673"/>
                </a:cubicBezTo>
                <a:lnTo>
                  <a:pt x="17947" y="4004"/>
                </a:lnTo>
                <a:cubicBezTo>
                  <a:pt x="17947" y="3770"/>
                  <a:pt x="17780" y="3570"/>
                  <a:pt x="17547" y="3570"/>
                </a:cubicBezTo>
                <a:close/>
                <a:moveTo>
                  <a:pt x="20082" y="3570"/>
                </a:moveTo>
                <a:cubicBezTo>
                  <a:pt x="19882" y="3570"/>
                  <a:pt x="19681" y="3770"/>
                  <a:pt x="19681" y="4004"/>
                </a:cubicBezTo>
                <a:lnTo>
                  <a:pt x="19681" y="7673"/>
                </a:lnTo>
                <a:cubicBezTo>
                  <a:pt x="19681" y="7906"/>
                  <a:pt x="19882" y="8073"/>
                  <a:pt x="20082" y="8073"/>
                </a:cubicBezTo>
                <a:lnTo>
                  <a:pt x="24085" y="8073"/>
                </a:lnTo>
                <a:cubicBezTo>
                  <a:pt x="24318" y="8073"/>
                  <a:pt x="24518" y="7906"/>
                  <a:pt x="24518" y="7673"/>
                </a:cubicBezTo>
                <a:lnTo>
                  <a:pt x="24518" y="4004"/>
                </a:lnTo>
                <a:cubicBezTo>
                  <a:pt x="24518" y="3770"/>
                  <a:pt x="24318" y="3570"/>
                  <a:pt x="24085" y="3570"/>
                </a:cubicBezTo>
                <a:close/>
                <a:moveTo>
                  <a:pt x="26653" y="3570"/>
                </a:moveTo>
                <a:cubicBezTo>
                  <a:pt x="26420" y="3570"/>
                  <a:pt x="26253" y="3770"/>
                  <a:pt x="26253" y="4004"/>
                </a:cubicBezTo>
                <a:lnTo>
                  <a:pt x="26253" y="7673"/>
                </a:lnTo>
                <a:cubicBezTo>
                  <a:pt x="26253" y="7906"/>
                  <a:pt x="26420" y="8073"/>
                  <a:pt x="26653" y="8073"/>
                </a:cubicBezTo>
                <a:lnTo>
                  <a:pt x="30656" y="8073"/>
                </a:lnTo>
                <a:cubicBezTo>
                  <a:pt x="30889" y="8073"/>
                  <a:pt x="31056" y="7906"/>
                  <a:pt x="31056" y="7673"/>
                </a:cubicBezTo>
                <a:lnTo>
                  <a:pt x="31056" y="4004"/>
                </a:lnTo>
                <a:cubicBezTo>
                  <a:pt x="31056" y="3770"/>
                  <a:pt x="30889" y="3570"/>
                  <a:pt x="30656" y="3570"/>
                </a:cubicBezTo>
                <a:close/>
                <a:moveTo>
                  <a:pt x="33224" y="3570"/>
                </a:moveTo>
                <a:cubicBezTo>
                  <a:pt x="32991" y="3570"/>
                  <a:pt x="32791" y="3770"/>
                  <a:pt x="32791" y="4004"/>
                </a:cubicBezTo>
                <a:lnTo>
                  <a:pt x="32791" y="7673"/>
                </a:lnTo>
                <a:cubicBezTo>
                  <a:pt x="32791" y="7906"/>
                  <a:pt x="32991" y="8073"/>
                  <a:pt x="33224" y="8073"/>
                </a:cubicBezTo>
                <a:lnTo>
                  <a:pt x="37194" y="8073"/>
                </a:lnTo>
                <a:cubicBezTo>
                  <a:pt x="37427" y="8073"/>
                  <a:pt x="37628" y="7906"/>
                  <a:pt x="37628" y="7673"/>
                </a:cubicBezTo>
                <a:lnTo>
                  <a:pt x="37628" y="4004"/>
                </a:lnTo>
                <a:cubicBezTo>
                  <a:pt x="37628" y="3770"/>
                  <a:pt x="37427" y="3570"/>
                  <a:pt x="37194" y="3570"/>
                </a:cubicBezTo>
                <a:close/>
                <a:moveTo>
                  <a:pt x="39762" y="3570"/>
                </a:moveTo>
                <a:cubicBezTo>
                  <a:pt x="39529" y="3570"/>
                  <a:pt x="39329" y="3770"/>
                  <a:pt x="39329" y="4004"/>
                </a:cubicBezTo>
                <a:lnTo>
                  <a:pt x="39329" y="7673"/>
                </a:lnTo>
                <a:cubicBezTo>
                  <a:pt x="39362" y="7906"/>
                  <a:pt x="39529" y="8073"/>
                  <a:pt x="39762" y="8073"/>
                </a:cubicBezTo>
                <a:lnTo>
                  <a:pt x="43765" y="8073"/>
                </a:lnTo>
                <a:cubicBezTo>
                  <a:pt x="43999" y="8073"/>
                  <a:pt x="44166" y="7906"/>
                  <a:pt x="44166" y="7673"/>
                </a:cubicBezTo>
                <a:lnTo>
                  <a:pt x="44166" y="4004"/>
                </a:lnTo>
                <a:cubicBezTo>
                  <a:pt x="44166" y="3770"/>
                  <a:pt x="43999" y="3570"/>
                  <a:pt x="43765" y="3570"/>
                </a:cubicBezTo>
                <a:close/>
                <a:moveTo>
                  <a:pt x="46334" y="3570"/>
                </a:moveTo>
                <a:cubicBezTo>
                  <a:pt x="46100" y="3570"/>
                  <a:pt x="45900" y="3770"/>
                  <a:pt x="45900" y="4004"/>
                </a:cubicBezTo>
                <a:lnTo>
                  <a:pt x="45900" y="7673"/>
                </a:lnTo>
                <a:cubicBezTo>
                  <a:pt x="45900" y="7906"/>
                  <a:pt x="46100" y="8073"/>
                  <a:pt x="46334" y="8073"/>
                </a:cubicBezTo>
                <a:lnTo>
                  <a:pt x="50337" y="8073"/>
                </a:lnTo>
                <a:cubicBezTo>
                  <a:pt x="50537" y="8073"/>
                  <a:pt x="50737" y="7906"/>
                  <a:pt x="50737" y="7673"/>
                </a:cubicBezTo>
                <a:lnTo>
                  <a:pt x="50737" y="4004"/>
                </a:lnTo>
                <a:cubicBezTo>
                  <a:pt x="50737" y="3770"/>
                  <a:pt x="50537" y="3570"/>
                  <a:pt x="50337" y="3570"/>
                </a:cubicBezTo>
                <a:close/>
                <a:moveTo>
                  <a:pt x="52872" y="3570"/>
                </a:moveTo>
                <a:cubicBezTo>
                  <a:pt x="52638" y="3570"/>
                  <a:pt x="52471" y="3770"/>
                  <a:pt x="52471" y="4004"/>
                </a:cubicBezTo>
                <a:lnTo>
                  <a:pt x="52471" y="7673"/>
                </a:lnTo>
                <a:cubicBezTo>
                  <a:pt x="52471" y="7906"/>
                  <a:pt x="52638" y="8073"/>
                  <a:pt x="52872" y="8073"/>
                </a:cubicBezTo>
                <a:lnTo>
                  <a:pt x="56875" y="8073"/>
                </a:lnTo>
                <a:cubicBezTo>
                  <a:pt x="57108" y="8073"/>
                  <a:pt x="57308" y="7906"/>
                  <a:pt x="57308" y="7673"/>
                </a:cubicBezTo>
                <a:lnTo>
                  <a:pt x="57308" y="4004"/>
                </a:lnTo>
                <a:cubicBezTo>
                  <a:pt x="57308" y="3770"/>
                  <a:pt x="57108" y="3570"/>
                  <a:pt x="56875" y="3570"/>
                </a:cubicBezTo>
                <a:close/>
                <a:moveTo>
                  <a:pt x="59443" y="3570"/>
                </a:moveTo>
                <a:cubicBezTo>
                  <a:pt x="59210" y="3570"/>
                  <a:pt x="59009" y="3770"/>
                  <a:pt x="59009" y="4004"/>
                </a:cubicBezTo>
                <a:lnTo>
                  <a:pt x="59009" y="7673"/>
                </a:lnTo>
                <a:cubicBezTo>
                  <a:pt x="59009" y="7906"/>
                  <a:pt x="59210" y="8073"/>
                  <a:pt x="59443" y="8073"/>
                </a:cubicBezTo>
                <a:lnTo>
                  <a:pt x="63446" y="8073"/>
                </a:lnTo>
                <a:cubicBezTo>
                  <a:pt x="63646" y="8073"/>
                  <a:pt x="63846" y="7906"/>
                  <a:pt x="63846" y="7673"/>
                </a:cubicBezTo>
                <a:lnTo>
                  <a:pt x="63846" y="4004"/>
                </a:lnTo>
                <a:cubicBezTo>
                  <a:pt x="63846" y="3770"/>
                  <a:pt x="63646" y="3570"/>
                  <a:pt x="63446" y="3570"/>
                </a:cubicBezTo>
                <a:close/>
                <a:moveTo>
                  <a:pt x="65981" y="3570"/>
                </a:moveTo>
                <a:cubicBezTo>
                  <a:pt x="65748" y="3570"/>
                  <a:pt x="65581" y="3770"/>
                  <a:pt x="65581" y="4004"/>
                </a:cubicBezTo>
                <a:lnTo>
                  <a:pt x="65581" y="7673"/>
                </a:lnTo>
                <a:cubicBezTo>
                  <a:pt x="65581" y="7906"/>
                  <a:pt x="65748" y="8073"/>
                  <a:pt x="65981" y="8073"/>
                </a:cubicBezTo>
                <a:lnTo>
                  <a:pt x="76555" y="8073"/>
                </a:lnTo>
                <a:cubicBezTo>
                  <a:pt x="76789" y="8073"/>
                  <a:pt x="76956" y="7906"/>
                  <a:pt x="76956" y="7673"/>
                </a:cubicBezTo>
                <a:lnTo>
                  <a:pt x="76956" y="4004"/>
                </a:lnTo>
                <a:cubicBezTo>
                  <a:pt x="76956" y="3770"/>
                  <a:pt x="76789" y="3570"/>
                  <a:pt x="76555" y="3570"/>
                </a:cubicBezTo>
                <a:close/>
                <a:moveTo>
                  <a:pt x="434" y="9041"/>
                </a:moveTo>
                <a:cubicBezTo>
                  <a:pt x="201" y="9041"/>
                  <a:pt x="1" y="9207"/>
                  <a:pt x="1" y="9441"/>
                </a:cubicBezTo>
                <a:lnTo>
                  <a:pt x="1" y="13110"/>
                </a:lnTo>
                <a:cubicBezTo>
                  <a:pt x="1" y="13344"/>
                  <a:pt x="201" y="13544"/>
                  <a:pt x="434" y="13544"/>
                </a:cubicBezTo>
                <a:lnTo>
                  <a:pt x="10975" y="13544"/>
                </a:lnTo>
                <a:cubicBezTo>
                  <a:pt x="11209" y="13544"/>
                  <a:pt x="11409" y="13344"/>
                  <a:pt x="11409" y="13110"/>
                </a:cubicBezTo>
                <a:lnTo>
                  <a:pt x="11409" y="9441"/>
                </a:lnTo>
                <a:cubicBezTo>
                  <a:pt x="11409" y="9207"/>
                  <a:pt x="11209" y="9041"/>
                  <a:pt x="10975" y="9041"/>
                </a:cubicBezTo>
                <a:close/>
                <a:moveTo>
                  <a:pt x="13544" y="9041"/>
                </a:moveTo>
                <a:cubicBezTo>
                  <a:pt x="13310" y="9041"/>
                  <a:pt x="13110" y="9207"/>
                  <a:pt x="13110" y="9441"/>
                </a:cubicBezTo>
                <a:lnTo>
                  <a:pt x="13110" y="13110"/>
                </a:lnTo>
                <a:cubicBezTo>
                  <a:pt x="13110" y="13344"/>
                  <a:pt x="13310" y="13544"/>
                  <a:pt x="13544" y="13544"/>
                </a:cubicBezTo>
                <a:lnTo>
                  <a:pt x="17547" y="13544"/>
                </a:lnTo>
                <a:cubicBezTo>
                  <a:pt x="17780" y="13544"/>
                  <a:pt x="17947" y="13344"/>
                  <a:pt x="17947" y="13110"/>
                </a:cubicBezTo>
                <a:lnTo>
                  <a:pt x="17947" y="9441"/>
                </a:lnTo>
                <a:cubicBezTo>
                  <a:pt x="17947" y="9207"/>
                  <a:pt x="17780" y="9041"/>
                  <a:pt x="17547" y="9041"/>
                </a:cubicBezTo>
                <a:close/>
                <a:moveTo>
                  <a:pt x="20082" y="9041"/>
                </a:moveTo>
                <a:cubicBezTo>
                  <a:pt x="19882" y="9041"/>
                  <a:pt x="19681" y="9207"/>
                  <a:pt x="19681" y="9441"/>
                </a:cubicBezTo>
                <a:lnTo>
                  <a:pt x="19681" y="13110"/>
                </a:lnTo>
                <a:cubicBezTo>
                  <a:pt x="19681" y="13344"/>
                  <a:pt x="19882" y="13544"/>
                  <a:pt x="20082" y="13544"/>
                </a:cubicBezTo>
                <a:lnTo>
                  <a:pt x="24085" y="13544"/>
                </a:lnTo>
                <a:cubicBezTo>
                  <a:pt x="24318" y="13544"/>
                  <a:pt x="24518" y="13344"/>
                  <a:pt x="24518" y="13110"/>
                </a:cubicBezTo>
                <a:lnTo>
                  <a:pt x="24518" y="9441"/>
                </a:lnTo>
                <a:cubicBezTo>
                  <a:pt x="24518" y="9207"/>
                  <a:pt x="24318" y="9041"/>
                  <a:pt x="24085" y="9041"/>
                </a:cubicBezTo>
                <a:close/>
                <a:moveTo>
                  <a:pt x="26653" y="9041"/>
                </a:moveTo>
                <a:cubicBezTo>
                  <a:pt x="26420" y="9041"/>
                  <a:pt x="26253" y="9207"/>
                  <a:pt x="26253" y="9441"/>
                </a:cubicBezTo>
                <a:lnTo>
                  <a:pt x="26253" y="13110"/>
                </a:lnTo>
                <a:cubicBezTo>
                  <a:pt x="26253" y="13344"/>
                  <a:pt x="26420" y="13544"/>
                  <a:pt x="26653" y="13544"/>
                </a:cubicBezTo>
                <a:lnTo>
                  <a:pt x="30656" y="13544"/>
                </a:lnTo>
                <a:cubicBezTo>
                  <a:pt x="30889" y="13544"/>
                  <a:pt x="31056" y="13344"/>
                  <a:pt x="31056" y="13110"/>
                </a:cubicBezTo>
                <a:lnTo>
                  <a:pt x="31056" y="9441"/>
                </a:lnTo>
                <a:cubicBezTo>
                  <a:pt x="31056" y="9207"/>
                  <a:pt x="30889" y="9041"/>
                  <a:pt x="30656" y="9041"/>
                </a:cubicBezTo>
                <a:close/>
                <a:moveTo>
                  <a:pt x="33224" y="9041"/>
                </a:moveTo>
                <a:cubicBezTo>
                  <a:pt x="32991" y="9041"/>
                  <a:pt x="32791" y="9207"/>
                  <a:pt x="32791" y="9441"/>
                </a:cubicBezTo>
                <a:lnTo>
                  <a:pt x="32791" y="13110"/>
                </a:lnTo>
                <a:cubicBezTo>
                  <a:pt x="32791" y="13344"/>
                  <a:pt x="32991" y="13544"/>
                  <a:pt x="33224" y="13544"/>
                </a:cubicBezTo>
                <a:lnTo>
                  <a:pt x="37194" y="13544"/>
                </a:lnTo>
                <a:cubicBezTo>
                  <a:pt x="37427" y="13544"/>
                  <a:pt x="37628" y="13344"/>
                  <a:pt x="37628" y="13110"/>
                </a:cubicBezTo>
                <a:lnTo>
                  <a:pt x="37628" y="9441"/>
                </a:lnTo>
                <a:cubicBezTo>
                  <a:pt x="37628" y="9207"/>
                  <a:pt x="37427" y="9041"/>
                  <a:pt x="37194" y="9041"/>
                </a:cubicBezTo>
                <a:close/>
                <a:moveTo>
                  <a:pt x="39762" y="9041"/>
                </a:moveTo>
                <a:cubicBezTo>
                  <a:pt x="39529" y="9041"/>
                  <a:pt x="39329" y="9207"/>
                  <a:pt x="39329" y="9441"/>
                </a:cubicBezTo>
                <a:lnTo>
                  <a:pt x="39329" y="13110"/>
                </a:lnTo>
                <a:cubicBezTo>
                  <a:pt x="39362" y="13344"/>
                  <a:pt x="39529" y="13544"/>
                  <a:pt x="39762" y="13544"/>
                </a:cubicBezTo>
                <a:lnTo>
                  <a:pt x="43765" y="13544"/>
                </a:lnTo>
                <a:cubicBezTo>
                  <a:pt x="43999" y="13544"/>
                  <a:pt x="44166" y="13344"/>
                  <a:pt x="44166" y="13110"/>
                </a:cubicBezTo>
                <a:lnTo>
                  <a:pt x="44166" y="9441"/>
                </a:lnTo>
                <a:cubicBezTo>
                  <a:pt x="44166" y="9207"/>
                  <a:pt x="43999" y="9041"/>
                  <a:pt x="43765" y="9041"/>
                </a:cubicBezTo>
                <a:close/>
                <a:moveTo>
                  <a:pt x="46334" y="9041"/>
                </a:moveTo>
                <a:cubicBezTo>
                  <a:pt x="46100" y="9041"/>
                  <a:pt x="45900" y="9207"/>
                  <a:pt x="45900" y="9441"/>
                </a:cubicBezTo>
                <a:lnTo>
                  <a:pt x="45900" y="13110"/>
                </a:lnTo>
                <a:cubicBezTo>
                  <a:pt x="45900" y="13344"/>
                  <a:pt x="46100" y="13544"/>
                  <a:pt x="46334" y="13544"/>
                </a:cubicBezTo>
                <a:lnTo>
                  <a:pt x="50337" y="13544"/>
                </a:lnTo>
                <a:cubicBezTo>
                  <a:pt x="50537" y="13544"/>
                  <a:pt x="50737" y="13344"/>
                  <a:pt x="50737" y="13110"/>
                </a:cubicBezTo>
                <a:lnTo>
                  <a:pt x="50737" y="9441"/>
                </a:lnTo>
                <a:cubicBezTo>
                  <a:pt x="50737" y="9207"/>
                  <a:pt x="50537" y="9041"/>
                  <a:pt x="50337" y="9041"/>
                </a:cubicBezTo>
                <a:close/>
                <a:moveTo>
                  <a:pt x="52872" y="9041"/>
                </a:moveTo>
                <a:cubicBezTo>
                  <a:pt x="52638" y="9041"/>
                  <a:pt x="52471" y="9207"/>
                  <a:pt x="52471" y="9441"/>
                </a:cubicBezTo>
                <a:lnTo>
                  <a:pt x="52471" y="13110"/>
                </a:lnTo>
                <a:cubicBezTo>
                  <a:pt x="52471" y="13344"/>
                  <a:pt x="52638" y="13544"/>
                  <a:pt x="52872" y="13544"/>
                </a:cubicBezTo>
                <a:lnTo>
                  <a:pt x="56875" y="13544"/>
                </a:lnTo>
                <a:cubicBezTo>
                  <a:pt x="57108" y="13544"/>
                  <a:pt x="57308" y="13344"/>
                  <a:pt x="57308" y="13110"/>
                </a:cubicBezTo>
                <a:lnTo>
                  <a:pt x="57308" y="9441"/>
                </a:lnTo>
                <a:cubicBezTo>
                  <a:pt x="57308" y="9207"/>
                  <a:pt x="57108" y="9041"/>
                  <a:pt x="56875" y="9041"/>
                </a:cubicBezTo>
                <a:close/>
                <a:moveTo>
                  <a:pt x="59443" y="9041"/>
                </a:moveTo>
                <a:cubicBezTo>
                  <a:pt x="59210" y="9041"/>
                  <a:pt x="59009" y="9207"/>
                  <a:pt x="59009" y="9441"/>
                </a:cubicBezTo>
                <a:lnTo>
                  <a:pt x="59009" y="13110"/>
                </a:lnTo>
                <a:cubicBezTo>
                  <a:pt x="59009" y="13344"/>
                  <a:pt x="59210" y="13544"/>
                  <a:pt x="59443" y="13544"/>
                </a:cubicBezTo>
                <a:lnTo>
                  <a:pt x="63446" y="13544"/>
                </a:lnTo>
                <a:cubicBezTo>
                  <a:pt x="63646" y="13544"/>
                  <a:pt x="63846" y="13344"/>
                  <a:pt x="63846" y="13110"/>
                </a:cubicBezTo>
                <a:lnTo>
                  <a:pt x="63846" y="9441"/>
                </a:lnTo>
                <a:cubicBezTo>
                  <a:pt x="63846" y="9207"/>
                  <a:pt x="63646" y="9041"/>
                  <a:pt x="63446" y="9041"/>
                </a:cubicBezTo>
                <a:close/>
                <a:moveTo>
                  <a:pt x="434" y="14978"/>
                </a:moveTo>
                <a:cubicBezTo>
                  <a:pt x="201" y="14978"/>
                  <a:pt x="1" y="15145"/>
                  <a:pt x="1" y="15378"/>
                </a:cubicBezTo>
                <a:lnTo>
                  <a:pt x="1" y="19048"/>
                </a:lnTo>
                <a:cubicBezTo>
                  <a:pt x="1" y="19281"/>
                  <a:pt x="201" y="19481"/>
                  <a:pt x="434" y="19481"/>
                </a:cubicBezTo>
                <a:lnTo>
                  <a:pt x="4437" y="19481"/>
                </a:lnTo>
                <a:cubicBezTo>
                  <a:pt x="4671" y="19481"/>
                  <a:pt x="4837" y="19281"/>
                  <a:pt x="4837" y="19048"/>
                </a:cubicBezTo>
                <a:lnTo>
                  <a:pt x="4837" y="15378"/>
                </a:lnTo>
                <a:cubicBezTo>
                  <a:pt x="4837" y="15145"/>
                  <a:pt x="4671" y="14978"/>
                  <a:pt x="4437" y="14978"/>
                </a:cubicBezTo>
                <a:close/>
                <a:moveTo>
                  <a:pt x="6972" y="14978"/>
                </a:moveTo>
                <a:cubicBezTo>
                  <a:pt x="6739" y="14978"/>
                  <a:pt x="6572" y="15145"/>
                  <a:pt x="6572" y="15378"/>
                </a:cubicBezTo>
                <a:lnTo>
                  <a:pt x="6572" y="19048"/>
                </a:lnTo>
                <a:cubicBezTo>
                  <a:pt x="6572" y="19281"/>
                  <a:pt x="6739" y="19481"/>
                  <a:pt x="6972" y="19481"/>
                </a:cubicBezTo>
                <a:lnTo>
                  <a:pt x="10975" y="19481"/>
                </a:lnTo>
                <a:cubicBezTo>
                  <a:pt x="11209" y="19481"/>
                  <a:pt x="11409" y="19281"/>
                  <a:pt x="11409" y="19048"/>
                </a:cubicBezTo>
                <a:lnTo>
                  <a:pt x="11409" y="15378"/>
                </a:lnTo>
                <a:cubicBezTo>
                  <a:pt x="11409" y="15145"/>
                  <a:pt x="11209" y="14978"/>
                  <a:pt x="10975" y="14978"/>
                </a:cubicBezTo>
                <a:close/>
                <a:moveTo>
                  <a:pt x="13544" y="14978"/>
                </a:moveTo>
                <a:cubicBezTo>
                  <a:pt x="13310" y="14978"/>
                  <a:pt x="13110" y="15145"/>
                  <a:pt x="13110" y="15378"/>
                </a:cubicBezTo>
                <a:lnTo>
                  <a:pt x="13110" y="19048"/>
                </a:lnTo>
                <a:cubicBezTo>
                  <a:pt x="13110" y="19281"/>
                  <a:pt x="13310" y="19481"/>
                  <a:pt x="13544" y="19481"/>
                </a:cubicBezTo>
                <a:lnTo>
                  <a:pt x="17547" y="19481"/>
                </a:lnTo>
                <a:cubicBezTo>
                  <a:pt x="17780" y="19481"/>
                  <a:pt x="17947" y="19281"/>
                  <a:pt x="17947" y="19048"/>
                </a:cubicBezTo>
                <a:lnTo>
                  <a:pt x="17947" y="15378"/>
                </a:lnTo>
                <a:cubicBezTo>
                  <a:pt x="17947" y="15145"/>
                  <a:pt x="17780" y="14978"/>
                  <a:pt x="17547" y="14978"/>
                </a:cubicBezTo>
                <a:close/>
                <a:moveTo>
                  <a:pt x="20082" y="14978"/>
                </a:moveTo>
                <a:cubicBezTo>
                  <a:pt x="19882" y="14978"/>
                  <a:pt x="19681" y="15145"/>
                  <a:pt x="19681" y="15378"/>
                </a:cubicBezTo>
                <a:lnTo>
                  <a:pt x="19681" y="19048"/>
                </a:lnTo>
                <a:cubicBezTo>
                  <a:pt x="19681" y="19281"/>
                  <a:pt x="19882" y="19481"/>
                  <a:pt x="20082" y="19481"/>
                </a:cubicBezTo>
                <a:lnTo>
                  <a:pt x="24085" y="19481"/>
                </a:lnTo>
                <a:cubicBezTo>
                  <a:pt x="24318" y="19481"/>
                  <a:pt x="24518" y="19281"/>
                  <a:pt x="24518" y="19048"/>
                </a:cubicBezTo>
                <a:lnTo>
                  <a:pt x="24518" y="15378"/>
                </a:lnTo>
                <a:cubicBezTo>
                  <a:pt x="24518" y="15145"/>
                  <a:pt x="24318" y="14978"/>
                  <a:pt x="24085" y="14978"/>
                </a:cubicBezTo>
                <a:close/>
                <a:moveTo>
                  <a:pt x="26653" y="14978"/>
                </a:moveTo>
                <a:cubicBezTo>
                  <a:pt x="26420" y="14978"/>
                  <a:pt x="26253" y="15145"/>
                  <a:pt x="26253" y="15378"/>
                </a:cubicBezTo>
                <a:lnTo>
                  <a:pt x="26253" y="19048"/>
                </a:lnTo>
                <a:cubicBezTo>
                  <a:pt x="26253" y="19281"/>
                  <a:pt x="26420" y="19481"/>
                  <a:pt x="26653" y="19481"/>
                </a:cubicBezTo>
                <a:lnTo>
                  <a:pt x="30656" y="19481"/>
                </a:lnTo>
                <a:cubicBezTo>
                  <a:pt x="30889" y="19481"/>
                  <a:pt x="31056" y="19281"/>
                  <a:pt x="31056" y="19048"/>
                </a:cubicBezTo>
                <a:lnTo>
                  <a:pt x="31056" y="15378"/>
                </a:lnTo>
                <a:cubicBezTo>
                  <a:pt x="31056" y="15145"/>
                  <a:pt x="30889" y="14978"/>
                  <a:pt x="30656" y="14978"/>
                </a:cubicBezTo>
                <a:close/>
                <a:moveTo>
                  <a:pt x="33224" y="14978"/>
                </a:moveTo>
                <a:cubicBezTo>
                  <a:pt x="32991" y="14978"/>
                  <a:pt x="32791" y="15145"/>
                  <a:pt x="32791" y="15378"/>
                </a:cubicBezTo>
                <a:lnTo>
                  <a:pt x="32791" y="19048"/>
                </a:lnTo>
                <a:cubicBezTo>
                  <a:pt x="32791" y="19281"/>
                  <a:pt x="32991" y="19481"/>
                  <a:pt x="33224" y="19481"/>
                </a:cubicBezTo>
                <a:lnTo>
                  <a:pt x="37194" y="19481"/>
                </a:lnTo>
                <a:cubicBezTo>
                  <a:pt x="37427" y="19481"/>
                  <a:pt x="37628" y="19281"/>
                  <a:pt x="37628" y="19048"/>
                </a:cubicBezTo>
                <a:lnTo>
                  <a:pt x="37628" y="15378"/>
                </a:lnTo>
                <a:cubicBezTo>
                  <a:pt x="37628" y="15145"/>
                  <a:pt x="37427" y="14978"/>
                  <a:pt x="37194" y="14978"/>
                </a:cubicBezTo>
                <a:close/>
                <a:moveTo>
                  <a:pt x="39762" y="14978"/>
                </a:moveTo>
                <a:cubicBezTo>
                  <a:pt x="39529" y="14978"/>
                  <a:pt x="39329" y="15145"/>
                  <a:pt x="39329" y="15378"/>
                </a:cubicBezTo>
                <a:lnTo>
                  <a:pt x="39329" y="19048"/>
                </a:lnTo>
                <a:cubicBezTo>
                  <a:pt x="39362" y="19281"/>
                  <a:pt x="39529" y="19481"/>
                  <a:pt x="39762" y="19481"/>
                </a:cubicBezTo>
                <a:lnTo>
                  <a:pt x="43765" y="19481"/>
                </a:lnTo>
                <a:cubicBezTo>
                  <a:pt x="43999" y="19481"/>
                  <a:pt x="44166" y="19281"/>
                  <a:pt x="44166" y="19048"/>
                </a:cubicBezTo>
                <a:lnTo>
                  <a:pt x="44166" y="15378"/>
                </a:lnTo>
                <a:cubicBezTo>
                  <a:pt x="44166" y="15145"/>
                  <a:pt x="43999" y="14978"/>
                  <a:pt x="43765" y="14978"/>
                </a:cubicBezTo>
                <a:close/>
                <a:moveTo>
                  <a:pt x="46334" y="14978"/>
                </a:moveTo>
                <a:cubicBezTo>
                  <a:pt x="46100" y="14978"/>
                  <a:pt x="45900" y="15145"/>
                  <a:pt x="45900" y="15378"/>
                </a:cubicBezTo>
                <a:lnTo>
                  <a:pt x="45900" y="19048"/>
                </a:lnTo>
                <a:cubicBezTo>
                  <a:pt x="45900" y="19281"/>
                  <a:pt x="46100" y="19481"/>
                  <a:pt x="46334" y="19481"/>
                </a:cubicBezTo>
                <a:lnTo>
                  <a:pt x="50337" y="19481"/>
                </a:lnTo>
                <a:cubicBezTo>
                  <a:pt x="50537" y="19481"/>
                  <a:pt x="50737" y="19281"/>
                  <a:pt x="50737" y="19048"/>
                </a:cubicBezTo>
                <a:lnTo>
                  <a:pt x="50737" y="15378"/>
                </a:lnTo>
                <a:cubicBezTo>
                  <a:pt x="50737" y="15145"/>
                  <a:pt x="50537" y="14978"/>
                  <a:pt x="50337" y="14978"/>
                </a:cubicBezTo>
                <a:close/>
                <a:moveTo>
                  <a:pt x="52872" y="14978"/>
                </a:moveTo>
                <a:cubicBezTo>
                  <a:pt x="52638" y="14978"/>
                  <a:pt x="52471" y="15145"/>
                  <a:pt x="52471" y="15378"/>
                </a:cubicBezTo>
                <a:lnTo>
                  <a:pt x="52471" y="19048"/>
                </a:lnTo>
                <a:cubicBezTo>
                  <a:pt x="52471" y="19281"/>
                  <a:pt x="52638" y="19481"/>
                  <a:pt x="52872" y="19481"/>
                </a:cubicBezTo>
                <a:lnTo>
                  <a:pt x="56875" y="19481"/>
                </a:lnTo>
                <a:cubicBezTo>
                  <a:pt x="57108" y="19481"/>
                  <a:pt x="57308" y="19281"/>
                  <a:pt x="57308" y="19048"/>
                </a:cubicBezTo>
                <a:lnTo>
                  <a:pt x="57308" y="15378"/>
                </a:lnTo>
                <a:cubicBezTo>
                  <a:pt x="57308" y="15145"/>
                  <a:pt x="57108" y="14978"/>
                  <a:pt x="56875" y="14978"/>
                </a:cubicBezTo>
                <a:close/>
                <a:moveTo>
                  <a:pt x="59443" y="14978"/>
                </a:moveTo>
                <a:cubicBezTo>
                  <a:pt x="59210" y="14978"/>
                  <a:pt x="59009" y="15145"/>
                  <a:pt x="59009" y="15378"/>
                </a:cubicBezTo>
                <a:lnTo>
                  <a:pt x="59009" y="19048"/>
                </a:lnTo>
                <a:cubicBezTo>
                  <a:pt x="59009" y="19281"/>
                  <a:pt x="59210" y="19481"/>
                  <a:pt x="59443" y="19481"/>
                </a:cubicBezTo>
                <a:lnTo>
                  <a:pt x="63446" y="19481"/>
                </a:lnTo>
                <a:cubicBezTo>
                  <a:pt x="63646" y="19481"/>
                  <a:pt x="63846" y="19281"/>
                  <a:pt x="63846" y="19048"/>
                </a:cubicBezTo>
                <a:lnTo>
                  <a:pt x="63846" y="15378"/>
                </a:lnTo>
                <a:cubicBezTo>
                  <a:pt x="63846" y="15145"/>
                  <a:pt x="63646" y="14978"/>
                  <a:pt x="63446" y="14978"/>
                </a:cubicBezTo>
                <a:close/>
                <a:moveTo>
                  <a:pt x="65981" y="14978"/>
                </a:moveTo>
                <a:cubicBezTo>
                  <a:pt x="65748" y="14978"/>
                  <a:pt x="65581" y="15145"/>
                  <a:pt x="65581" y="15378"/>
                </a:cubicBezTo>
                <a:lnTo>
                  <a:pt x="65581" y="19048"/>
                </a:lnTo>
                <a:cubicBezTo>
                  <a:pt x="65581" y="19281"/>
                  <a:pt x="65748" y="19481"/>
                  <a:pt x="65981" y="19481"/>
                </a:cubicBezTo>
                <a:lnTo>
                  <a:pt x="69984" y="19481"/>
                </a:lnTo>
                <a:cubicBezTo>
                  <a:pt x="70217" y="19481"/>
                  <a:pt x="70418" y="19281"/>
                  <a:pt x="70418" y="19048"/>
                </a:cubicBezTo>
                <a:lnTo>
                  <a:pt x="70418" y="15378"/>
                </a:lnTo>
                <a:cubicBezTo>
                  <a:pt x="70418" y="15145"/>
                  <a:pt x="70217" y="14978"/>
                  <a:pt x="69984" y="14978"/>
                </a:cubicBezTo>
                <a:close/>
                <a:moveTo>
                  <a:pt x="65981" y="9041"/>
                </a:moveTo>
                <a:cubicBezTo>
                  <a:pt x="65748" y="9041"/>
                  <a:pt x="65581" y="9207"/>
                  <a:pt x="65581" y="9441"/>
                </a:cubicBezTo>
                <a:lnTo>
                  <a:pt x="65581" y="13110"/>
                </a:lnTo>
                <a:cubicBezTo>
                  <a:pt x="65581" y="13344"/>
                  <a:pt x="65748" y="13544"/>
                  <a:pt x="65981" y="13544"/>
                </a:cubicBezTo>
                <a:lnTo>
                  <a:pt x="71719" y="13544"/>
                </a:lnTo>
                <a:cubicBezTo>
                  <a:pt x="71952" y="13544"/>
                  <a:pt x="72119" y="13744"/>
                  <a:pt x="72119" y="13944"/>
                </a:cubicBezTo>
                <a:lnTo>
                  <a:pt x="72119" y="19048"/>
                </a:lnTo>
                <a:cubicBezTo>
                  <a:pt x="72119" y="19281"/>
                  <a:pt x="72319" y="19481"/>
                  <a:pt x="72552" y="19481"/>
                </a:cubicBezTo>
                <a:lnTo>
                  <a:pt x="76555" y="19481"/>
                </a:lnTo>
                <a:cubicBezTo>
                  <a:pt x="76789" y="19481"/>
                  <a:pt x="76956" y="19281"/>
                  <a:pt x="76956" y="19048"/>
                </a:cubicBezTo>
                <a:lnTo>
                  <a:pt x="76956" y="9441"/>
                </a:lnTo>
                <a:cubicBezTo>
                  <a:pt x="76956" y="9207"/>
                  <a:pt x="76789" y="9041"/>
                  <a:pt x="76555" y="9041"/>
                </a:cubicBezTo>
                <a:close/>
                <a:moveTo>
                  <a:pt x="434" y="20916"/>
                </a:moveTo>
                <a:cubicBezTo>
                  <a:pt x="201" y="20916"/>
                  <a:pt x="1" y="21083"/>
                  <a:pt x="1" y="21316"/>
                </a:cubicBezTo>
                <a:lnTo>
                  <a:pt x="1" y="24985"/>
                </a:lnTo>
                <a:cubicBezTo>
                  <a:pt x="1" y="25219"/>
                  <a:pt x="201" y="25419"/>
                  <a:pt x="434" y="25419"/>
                </a:cubicBezTo>
                <a:lnTo>
                  <a:pt x="4437" y="25419"/>
                </a:lnTo>
                <a:cubicBezTo>
                  <a:pt x="4671" y="25419"/>
                  <a:pt x="4837" y="25219"/>
                  <a:pt x="4837" y="24985"/>
                </a:cubicBezTo>
                <a:lnTo>
                  <a:pt x="4837" y="21316"/>
                </a:lnTo>
                <a:cubicBezTo>
                  <a:pt x="4837" y="21083"/>
                  <a:pt x="4671" y="20916"/>
                  <a:pt x="4437" y="20916"/>
                </a:cubicBezTo>
                <a:close/>
                <a:moveTo>
                  <a:pt x="6972" y="20916"/>
                </a:moveTo>
                <a:cubicBezTo>
                  <a:pt x="6739" y="20916"/>
                  <a:pt x="6572" y="21083"/>
                  <a:pt x="6572" y="21316"/>
                </a:cubicBezTo>
                <a:lnTo>
                  <a:pt x="6572" y="24985"/>
                </a:lnTo>
                <a:cubicBezTo>
                  <a:pt x="6572" y="25219"/>
                  <a:pt x="6739" y="25419"/>
                  <a:pt x="6972" y="25419"/>
                </a:cubicBezTo>
                <a:lnTo>
                  <a:pt x="10975" y="25419"/>
                </a:lnTo>
                <a:cubicBezTo>
                  <a:pt x="11209" y="25419"/>
                  <a:pt x="11409" y="25219"/>
                  <a:pt x="11409" y="24985"/>
                </a:cubicBezTo>
                <a:lnTo>
                  <a:pt x="11409" y="21316"/>
                </a:lnTo>
                <a:cubicBezTo>
                  <a:pt x="11409" y="21083"/>
                  <a:pt x="11209" y="20916"/>
                  <a:pt x="10975" y="20916"/>
                </a:cubicBezTo>
                <a:close/>
                <a:moveTo>
                  <a:pt x="13544" y="20916"/>
                </a:moveTo>
                <a:cubicBezTo>
                  <a:pt x="13310" y="20916"/>
                  <a:pt x="13110" y="21083"/>
                  <a:pt x="13110" y="21316"/>
                </a:cubicBezTo>
                <a:lnTo>
                  <a:pt x="13110" y="24985"/>
                </a:lnTo>
                <a:cubicBezTo>
                  <a:pt x="13110" y="25219"/>
                  <a:pt x="13310" y="25419"/>
                  <a:pt x="13544" y="25419"/>
                </a:cubicBezTo>
                <a:lnTo>
                  <a:pt x="17547" y="25419"/>
                </a:lnTo>
                <a:cubicBezTo>
                  <a:pt x="17780" y="25419"/>
                  <a:pt x="17947" y="25219"/>
                  <a:pt x="17947" y="24985"/>
                </a:cubicBezTo>
                <a:lnTo>
                  <a:pt x="17947" y="21316"/>
                </a:lnTo>
                <a:cubicBezTo>
                  <a:pt x="17947" y="21083"/>
                  <a:pt x="17780" y="20916"/>
                  <a:pt x="17547" y="20916"/>
                </a:cubicBezTo>
                <a:close/>
                <a:moveTo>
                  <a:pt x="20082" y="20916"/>
                </a:moveTo>
                <a:cubicBezTo>
                  <a:pt x="19882" y="20916"/>
                  <a:pt x="19681" y="21083"/>
                  <a:pt x="19681" y="21316"/>
                </a:cubicBezTo>
                <a:lnTo>
                  <a:pt x="19681" y="24985"/>
                </a:lnTo>
                <a:cubicBezTo>
                  <a:pt x="19681" y="25219"/>
                  <a:pt x="19882" y="25419"/>
                  <a:pt x="20082" y="25419"/>
                </a:cubicBezTo>
                <a:lnTo>
                  <a:pt x="24085" y="25419"/>
                </a:lnTo>
                <a:cubicBezTo>
                  <a:pt x="24318" y="25419"/>
                  <a:pt x="24518" y="25219"/>
                  <a:pt x="24518" y="24985"/>
                </a:cubicBezTo>
                <a:lnTo>
                  <a:pt x="24518" y="21316"/>
                </a:lnTo>
                <a:cubicBezTo>
                  <a:pt x="24518" y="21083"/>
                  <a:pt x="24318" y="20916"/>
                  <a:pt x="24085" y="20916"/>
                </a:cubicBezTo>
                <a:close/>
                <a:moveTo>
                  <a:pt x="26653" y="20916"/>
                </a:moveTo>
                <a:cubicBezTo>
                  <a:pt x="26420" y="20916"/>
                  <a:pt x="26253" y="21083"/>
                  <a:pt x="26253" y="21316"/>
                </a:cubicBezTo>
                <a:lnTo>
                  <a:pt x="26253" y="24985"/>
                </a:lnTo>
                <a:cubicBezTo>
                  <a:pt x="26253" y="25219"/>
                  <a:pt x="26420" y="25419"/>
                  <a:pt x="26653" y="25419"/>
                </a:cubicBezTo>
                <a:lnTo>
                  <a:pt x="30656" y="25419"/>
                </a:lnTo>
                <a:cubicBezTo>
                  <a:pt x="30889" y="25419"/>
                  <a:pt x="31056" y="25219"/>
                  <a:pt x="31056" y="24985"/>
                </a:cubicBezTo>
                <a:lnTo>
                  <a:pt x="31056" y="21316"/>
                </a:lnTo>
                <a:cubicBezTo>
                  <a:pt x="31056" y="21083"/>
                  <a:pt x="30889" y="20916"/>
                  <a:pt x="30656" y="20916"/>
                </a:cubicBezTo>
                <a:close/>
                <a:moveTo>
                  <a:pt x="33224" y="20916"/>
                </a:moveTo>
                <a:cubicBezTo>
                  <a:pt x="32991" y="20916"/>
                  <a:pt x="32791" y="21083"/>
                  <a:pt x="32791" y="21316"/>
                </a:cubicBezTo>
                <a:lnTo>
                  <a:pt x="32791" y="24985"/>
                </a:lnTo>
                <a:cubicBezTo>
                  <a:pt x="32791" y="25219"/>
                  <a:pt x="32991" y="25419"/>
                  <a:pt x="33224" y="25419"/>
                </a:cubicBezTo>
                <a:lnTo>
                  <a:pt x="37194" y="25419"/>
                </a:lnTo>
                <a:cubicBezTo>
                  <a:pt x="37427" y="25419"/>
                  <a:pt x="37628" y="25219"/>
                  <a:pt x="37628" y="24985"/>
                </a:cubicBezTo>
                <a:lnTo>
                  <a:pt x="37628" y="21316"/>
                </a:lnTo>
                <a:cubicBezTo>
                  <a:pt x="37628" y="21083"/>
                  <a:pt x="37427" y="20916"/>
                  <a:pt x="37194" y="20916"/>
                </a:cubicBezTo>
                <a:close/>
                <a:moveTo>
                  <a:pt x="39762" y="20916"/>
                </a:moveTo>
                <a:cubicBezTo>
                  <a:pt x="39529" y="20916"/>
                  <a:pt x="39329" y="21083"/>
                  <a:pt x="39329" y="21316"/>
                </a:cubicBezTo>
                <a:lnTo>
                  <a:pt x="39329" y="24985"/>
                </a:lnTo>
                <a:cubicBezTo>
                  <a:pt x="39362" y="25219"/>
                  <a:pt x="39529" y="25419"/>
                  <a:pt x="39762" y="25419"/>
                </a:cubicBezTo>
                <a:lnTo>
                  <a:pt x="43765" y="25419"/>
                </a:lnTo>
                <a:cubicBezTo>
                  <a:pt x="43999" y="25419"/>
                  <a:pt x="44166" y="25219"/>
                  <a:pt x="44166" y="24985"/>
                </a:cubicBezTo>
                <a:lnTo>
                  <a:pt x="44166" y="21316"/>
                </a:lnTo>
                <a:cubicBezTo>
                  <a:pt x="44166" y="21083"/>
                  <a:pt x="43999" y="20916"/>
                  <a:pt x="43765" y="20916"/>
                </a:cubicBezTo>
                <a:close/>
                <a:moveTo>
                  <a:pt x="46334" y="20916"/>
                </a:moveTo>
                <a:cubicBezTo>
                  <a:pt x="46100" y="20916"/>
                  <a:pt x="45900" y="21083"/>
                  <a:pt x="45900" y="21316"/>
                </a:cubicBezTo>
                <a:lnTo>
                  <a:pt x="45900" y="24985"/>
                </a:lnTo>
                <a:cubicBezTo>
                  <a:pt x="45900" y="25219"/>
                  <a:pt x="46100" y="25419"/>
                  <a:pt x="46334" y="25419"/>
                </a:cubicBezTo>
                <a:lnTo>
                  <a:pt x="50337" y="25419"/>
                </a:lnTo>
                <a:cubicBezTo>
                  <a:pt x="50537" y="25419"/>
                  <a:pt x="50737" y="25219"/>
                  <a:pt x="50737" y="24985"/>
                </a:cubicBezTo>
                <a:lnTo>
                  <a:pt x="50737" y="21316"/>
                </a:lnTo>
                <a:cubicBezTo>
                  <a:pt x="50737" y="21083"/>
                  <a:pt x="50537" y="20916"/>
                  <a:pt x="50337" y="20916"/>
                </a:cubicBezTo>
                <a:close/>
                <a:moveTo>
                  <a:pt x="52872" y="20916"/>
                </a:moveTo>
                <a:cubicBezTo>
                  <a:pt x="52638" y="20916"/>
                  <a:pt x="52471" y="21083"/>
                  <a:pt x="52471" y="21316"/>
                </a:cubicBezTo>
                <a:lnTo>
                  <a:pt x="52471" y="24985"/>
                </a:lnTo>
                <a:cubicBezTo>
                  <a:pt x="52471" y="25219"/>
                  <a:pt x="52638" y="25419"/>
                  <a:pt x="52872" y="25419"/>
                </a:cubicBezTo>
                <a:lnTo>
                  <a:pt x="56875" y="25419"/>
                </a:lnTo>
                <a:cubicBezTo>
                  <a:pt x="57108" y="25419"/>
                  <a:pt x="57308" y="25219"/>
                  <a:pt x="57308" y="24985"/>
                </a:cubicBezTo>
                <a:lnTo>
                  <a:pt x="57308" y="21316"/>
                </a:lnTo>
                <a:cubicBezTo>
                  <a:pt x="57308" y="21083"/>
                  <a:pt x="57108" y="20916"/>
                  <a:pt x="56875" y="20916"/>
                </a:cubicBezTo>
                <a:close/>
                <a:moveTo>
                  <a:pt x="59443" y="20916"/>
                </a:moveTo>
                <a:cubicBezTo>
                  <a:pt x="59210" y="20916"/>
                  <a:pt x="59009" y="21083"/>
                  <a:pt x="59009" y="21316"/>
                </a:cubicBezTo>
                <a:lnTo>
                  <a:pt x="59009" y="24985"/>
                </a:lnTo>
                <a:cubicBezTo>
                  <a:pt x="59009" y="25219"/>
                  <a:pt x="59210" y="25419"/>
                  <a:pt x="59443" y="25419"/>
                </a:cubicBezTo>
                <a:lnTo>
                  <a:pt x="63446" y="25419"/>
                </a:lnTo>
                <a:cubicBezTo>
                  <a:pt x="63646" y="25419"/>
                  <a:pt x="63846" y="25219"/>
                  <a:pt x="63846" y="24985"/>
                </a:cubicBezTo>
                <a:lnTo>
                  <a:pt x="63846" y="21316"/>
                </a:lnTo>
                <a:cubicBezTo>
                  <a:pt x="63846" y="21083"/>
                  <a:pt x="63646" y="20916"/>
                  <a:pt x="63446" y="20916"/>
                </a:cubicBezTo>
                <a:close/>
                <a:moveTo>
                  <a:pt x="65981" y="20916"/>
                </a:moveTo>
                <a:cubicBezTo>
                  <a:pt x="65748" y="20916"/>
                  <a:pt x="65581" y="21083"/>
                  <a:pt x="65581" y="21316"/>
                </a:cubicBezTo>
                <a:lnTo>
                  <a:pt x="65581" y="24985"/>
                </a:lnTo>
                <a:cubicBezTo>
                  <a:pt x="65581" y="25219"/>
                  <a:pt x="65748" y="25419"/>
                  <a:pt x="65981" y="25419"/>
                </a:cubicBezTo>
                <a:lnTo>
                  <a:pt x="69984" y="25419"/>
                </a:lnTo>
                <a:cubicBezTo>
                  <a:pt x="70217" y="25419"/>
                  <a:pt x="70418" y="25219"/>
                  <a:pt x="70418" y="24985"/>
                </a:cubicBezTo>
                <a:lnTo>
                  <a:pt x="70418" y="21316"/>
                </a:lnTo>
                <a:cubicBezTo>
                  <a:pt x="70418" y="21083"/>
                  <a:pt x="70217" y="20916"/>
                  <a:pt x="69984" y="20916"/>
                </a:cubicBezTo>
                <a:close/>
                <a:moveTo>
                  <a:pt x="72552" y="20916"/>
                </a:moveTo>
                <a:cubicBezTo>
                  <a:pt x="72319" y="20916"/>
                  <a:pt x="72119" y="21083"/>
                  <a:pt x="72119" y="21316"/>
                </a:cubicBezTo>
                <a:lnTo>
                  <a:pt x="72119" y="24985"/>
                </a:lnTo>
                <a:cubicBezTo>
                  <a:pt x="72119" y="25219"/>
                  <a:pt x="72319" y="25419"/>
                  <a:pt x="72552" y="25419"/>
                </a:cubicBezTo>
                <a:lnTo>
                  <a:pt x="76555" y="25419"/>
                </a:lnTo>
                <a:cubicBezTo>
                  <a:pt x="76789" y="25419"/>
                  <a:pt x="76956" y="25219"/>
                  <a:pt x="76956" y="24985"/>
                </a:cubicBezTo>
                <a:lnTo>
                  <a:pt x="76956" y="21316"/>
                </a:lnTo>
                <a:cubicBezTo>
                  <a:pt x="76956" y="21083"/>
                  <a:pt x="76789" y="20916"/>
                  <a:pt x="76555" y="20916"/>
                </a:cubicBezTo>
                <a:close/>
                <a:moveTo>
                  <a:pt x="434" y="26853"/>
                </a:moveTo>
                <a:cubicBezTo>
                  <a:pt x="201" y="26853"/>
                  <a:pt x="1" y="27020"/>
                  <a:pt x="1" y="27254"/>
                </a:cubicBezTo>
                <a:lnTo>
                  <a:pt x="1" y="30923"/>
                </a:lnTo>
                <a:cubicBezTo>
                  <a:pt x="1" y="31156"/>
                  <a:pt x="201" y="31357"/>
                  <a:pt x="434" y="31357"/>
                </a:cubicBezTo>
                <a:lnTo>
                  <a:pt x="4437" y="31357"/>
                </a:lnTo>
                <a:cubicBezTo>
                  <a:pt x="4671" y="31357"/>
                  <a:pt x="4837" y="31156"/>
                  <a:pt x="4837" y="30923"/>
                </a:cubicBezTo>
                <a:lnTo>
                  <a:pt x="4837" y="27254"/>
                </a:lnTo>
                <a:cubicBezTo>
                  <a:pt x="4837" y="27020"/>
                  <a:pt x="4671" y="26853"/>
                  <a:pt x="4437" y="26853"/>
                </a:cubicBezTo>
                <a:close/>
                <a:moveTo>
                  <a:pt x="6972" y="26853"/>
                </a:moveTo>
                <a:cubicBezTo>
                  <a:pt x="6739" y="26853"/>
                  <a:pt x="6572" y="27020"/>
                  <a:pt x="6572" y="27254"/>
                </a:cubicBezTo>
                <a:lnTo>
                  <a:pt x="6572" y="30923"/>
                </a:lnTo>
                <a:cubicBezTo>
                  <a:pt x="6572" y="31156"/>
                  <a:pt x="6739" y="31357"/>
                  <a:pt x="6972" y="31357"/>
                </a:cubicBezTo>
                <a:lnTo>
                  <a:pt x="10975" y="31357"/>
                </a:lnTo>
                <a:cubicBezTo>
                  <a:pt x="11209" y="31357"/>
                  <a:pt x="11409" y="31156"/>
                  <a:pt x="11409" y="30923"/>
                </a:cubicBezTo>
                <a:lnTo>
                  <a:pt x="11409" y="27254"/>
                </a:lnTo>
                <a:cubicBezTo>
                  <a:pt x="11409" y="27020"/>
                  <a:pt x="11209" y="26853"/>
                  <a:pt x="10975" y="26853"/>
                </a:cubicBezTo>
                <a:close/>
                <a:moveTo>
                  <a:pt x="13544" y="26853"/>
                </a:moveTo>
                <a:cubicBezTo>
                  <a:pt x="13310" y="26853"/>
                  <a:pt x="13110" y="27020"/>
                  <a:pt x="13110" y="27254"/>
                </a:cubicBezTo>
                <a:lnTo>
                  <a:pt x="13110" y="30923"/>
                </a:lnTo>
                <a:cubicBezTo>
                  <a:pt x="13110" y="31156"/>
                  <a:pt x="13310" y="31357"/>
                  <a:pt x="13544" y="31357"/>
                </a:cubicBezTo>
                <a:lnTo>
                  <a:pt x="17547" y="31357"/>
                </a:lnTo>
                <a:cubicBezTo>
                  <a:pt x="17780" y="31357"/>
                  <a:pt x="17947" y="31156"/>
                  <a:pt x="17947" y="30923"/>
                </a:cubicBezTo>
                <a:lnTo>
                  <a:pt x="17947" y="27254"/>
                </a:lnTo>
                <a:cubicBezTo>
                  <a:pt x="17947" y="27020"/>
                  <a:pt x="17780" y="26853"/>
                  <a:pt x="17547" y="26853"/>
                </a:cubicBezTo>
                <a:close/>
                <a:moveTo>
                  <a:pt x="20082" y="26853"/>
                </a:moveTo>
                <a:cubicBezTo>
                  <a:pt x="19882" y="26853"/>
                  <a:pt x="19681" y="27020"/>
                  <a:pt x="19681" y="27254"/>
                </a:cubicBezTo>
                <a:lnTo>
                  <a:pt x="19681" y="30923"/>
                </a:lnTo>
                <a:cubicBezTo>
                  <a:pt x="19681" y="31156"/>
                  <a:pt x="19882" y="31357"/>
                  <a:pt x="20082" y="31357"/>
                </a:cubicBezTo>
                <a:lnTo>
                  <a:pt x="24085" y="31357"/>
                </a:lnTo>
                <a:cubicBezTo>
                  <a:pt x="24318" y="31357"/>
                  <a:pt x="24518" y="31156"/>
                  <a:pt x="24518" y="30923"/>
                </a:cubicBezTo>
                <a:lnTo>
                  <a:pt x="24518" y="27254"/>
                </a:lnTo>
                <a:cubicBezTo>
                  <a:pt x="24518" y="27020"/>
                  <a:pt x="24318" y="26853"/>
                  <a:pt x="24085" y="26853"/>
                </a:cubicBezTo>
                <a:close/>
                <a:moveTo>
                  <a:pt x="26653" y="26853"/>
                </a:moveTo>
                <a:cubicBezTo>
                  <a:pt x="26420" y="26853"/>
                  <a:pt x="26253" y="27020"/>
                  <a:pt x="26253" y="27254"/>
                </a:cubicBezTo>
                <a:lnTo>
                  <a:pt x="26253" y="30923"/>
                </a:lnTo>
                <a:cubicBezTo>
                  <a:pt x="26253" y="31156"/>
                  <a:pt x="26420" y="31357"/>
                  <a:pt x="26653" y="31357"/>
                </a:cubicBezTo>
                <a:lnTo>
                  <a:pt x="56875" y="31357"/>
                </a:lnTo>
                <a:cubicBezTo>
                  <a:pt x="57108" y="31357"/>
                  <a:pt x="57308" y="31156"/>
                  <a:pt x="57308" y="30923"/>
                </a:cubicBezTo>
                <a:lnTo>
                  <a:pt x="57308" y="27254"/>
                </a:lnTo>
                <a:cubicBezTo>
                  <a:pt x="57308" y="27020"/>
                  <a:pt x="57108" y="26853"/>
                  <a:pt x="56875" y="26853"/>
                </a:cubicBezTo>
                <a:close/>
                <a:moveTo>
                  <a:pt x="59443" y="26853"/>
                </a:moveTo>
                <a:cubicBezTo>
                  <a:pt x="59210" y="26853"/>
                  <a:pt x="59009" y="27020"/>
                  <a:pt x="59009" y="27254"/>
                </a:cubicBezTo>
                <a:lnTo>
                  <a:pt x="59009" y="30923"/>
                </a:lnTo>
                <a:cubicBezTo>
                  <a:pt x="59009" y="31156"/>
                  <a:pt x="59210" y="31357"/>
                  <a:pt x="59443" y="31357"/>
                </a:cubicBezTo>
                <a:lnTo>
                  <a:pt x="63446" y="31357"/>
                </a:lnTo>
                <a:cubicBezTo>
                  <a:pt x="63646" y="31357"/>
                  <a:pt x="63846" y="31156"/>
                  <a:pt x="63846" y="30923"/>
                </a:cubicBezTo>
                <a:lnTo>
                  <a:pt x="63846" y="27254"/>
                </a:lnTo>
                <a:cubicBezTo>
                  <a:pt x="63846" y="27020"/>
                  <a:pt x="63646" y="26853"/>
                  <a:pt x="63446" y="26853"/>
                </a:cubicBezTo>
                <a:close/>
                <a:moveTo>
                  <a:pt x="65981" y="26853"/>
                </a:moveTo>
                <a:cubicBezTo>
                  <a:pt x="65748" y="26853"/>
                  <a:pt x="65581" y="27020"/>
                  <a:pt x="65581" y="27254"/>
                </a:cubicBezTo>
                <a:lnTo>
                  <a:pt x="65581" y="30923"/>
                </a:lnTo>
                <a:cubicBezTo>
                  <a:pt x="65581" y="31156"/>
                  <a:pt x="65748" y="31357"/>
                  <a:pt x="65981" y="31357"/>
                </a:cubicBezTo>
                <a:lnTo>
                  <a:pt x="69984" y="31357"/>
                </a:lnTo>
                <a:cubicBezTo>
                  <a:pt x="70217" y="31357"/>
                  <a:pt x="70418" y="31156"/>
                  <a:pt x="70418" y="30923"/>
                </a:cubicBezTo>
                <a:lnTo>
                  <a:pt x="70418" y="27254"/>
                </a:lnTo>
                <a:cubicBezTo>
                  <a:pt x="70418" y="27020"/>
                  <a:pt x="70217" y="26853"/>
                  <a:pt x="69984" y="26853"/>
                </a:cubicBezTo>
                <a:close/>
                <a:moveTo>
                  <a:pt x="72552" y="26853"/>
                </a:moveTo>
                <a:cubicBezTo>
                  <a:pt x="72319" y="26853"/>
                  <a:pt x="72119" y="27020"/>
                  <a:pt x="72119" y="27254"/>
                </a:cubicBezTo>
                <a:lnTo>
                  <a:pt x="72119" y="30923"/>
                </a:lnTo>
                <a:cubicBezTo>
                  <a:pt x="72119" y="31156"/>
                  <a:pt x="72319" y="31357"/>
                  <a:pt x="72552" y="31357"/>
                </a:cubicBezTo>
                <a:lnTo>
                  <a:pt x="76555" y="31357"/>
                </a:lnTo>
                <a:cubicBezTo>
                  <a:pt x="76789" y="31357"/>
                  <a:pt x="76956" y="31156"/>
                  <a:pt x="76956" y="30923"/>
                </a:cubicBezTo>
                <a:lnTo>
                  <a:pt x="76956" y="27254"/>
                </a:lnTo>
                <a:cubicBezTo>
                  <a:pt x="76956" y="27020"/>
                  <a:pt x="76789" y="26853"/>
                  <a:pt x="76555" y="26853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3" name="Google Shape;513;p25"/>
          <p:cNvSpPr/>
          <p:nvPr/>
        </p:nvSpPr>
        <p:spPr>
          <a:xfrm>
            <a:off x="6116020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25"/>
          <p:cNvSpPr/>
          <p:nvPr/>
        </p:nvSpPr>
        <p:spPr>
          <a:xfrm>
            <a:off x="6116020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5" name="Google Shape;515;p25"/>
          <p:cNvSpPr/>
          <p:nvPr/>
        </p:nvSpPr>
        <p:spPr>
          <a:xfrm>
            <a:off x="6116020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p25"/>
          <p:cNvSpPr/>
          <p:nvPr/>
        </p:nvSpPr>
        <p:spPr>
          <a:xfrm>
            <a:off x="6116020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p25"/>
          <p:cNvSpPr/>
          <p:nvPr/>
        </p:nvSpPr>
        <p:spPr>
          <a:xfrm>
            <a:off x="7319514" y="351587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8" name="Google Shape;518;p25"/>
          <p:cNvSpPr/>
          <p:nvPr/>
        </p:nvSpPr>
        <p:spPr>
          <a:xfrm>
            <a:off x="7319514" y="3204513"/>
            <a:ext cx="126826" cy="13136"/>
          </a:xfrm>
          <a:custGeom>
            <a:rect b="b" l="l" r="r" t="t"/>
            <a:pathLst>
              <a:path extrusionOk="0" h="501" w="4837">
                <a:moveTo>
                  <a:pt x="434" y="1"/>
                </a:moveTo>
                <a:cubicBezTo>
                  <a:pt x="200" y="1"/>
                  <a:pt x="0" y="201"/>
                  <a:pt x="0" y="401"/>
                </a:cubicBezTo>
                <a:lnTo>
                  <a:pt x="0" y="501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9" name="Google Shape;519;p25"/>
          <p:cNvSpPr/>
          <p:nvPr/>
        </p:nvSpPr>
        <p:spPr>
          <a:xfrm>
            <a:off x="7319514" y="3360207"/>
            <a:ext cx="126826" cy="12271"/>
          </a:xfrm>
          <a:custGeom>
            <a:rect b="b" l="l" r="r" t="t"/>
            <a:pathLst>
              <a:path extrusionOk="0" h="468" w="4837">
                <a:moveTo>
                  <a:pt x="434" y="0"/>
                </a:moveTo>
                <a:cubicBezTo>
                  <a:pt x="200" y="0"/>
                  <a:pt x="0" y="167"/>
                  <a:pt x="0" y="400"/>
                </a:cubicBezTo>
                <a:lnTo>
                  <a:pt x="0" y="467"/>
                </a:lnTo>
                <a:cubicBezTo>
                  <a:pt x="0" y="267"/>
                  <a:pt x="200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467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0" name="Google Shape;520;p25"/>
          <p:cNvSpPr/>
          <p:nvPr/>
        </p:nvSpPr>
        <p:spPr>
          <a:xfrm>
            <a:off x="7835522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1" name="Google Shape;521;p25"/>
          <p:cNvSpPr/>
          <p:nvPr/>
        </p:nvSpPr>
        <p:spPr>
          <a:xfrm>
            <a:off x="7319514" y="3061064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2" name="Google Shape;522;p25"/>
          <p:cNvSpPr/>
          <p:nvPr/>
        </p:nvSpPr>
        <p:spPr>
          <a:xfrm>
            <a:off x="7319514" y="2967485"/>
            <a:ext cx="126826" cy="13162"/>
          </a:xfrm>
          <a:custGeom>
            <a:rect b="b" l="l" r="r" t="t"/>
            <a:pathLst>
              <a:path extrusionOk="0" h="502" w="4837">
                <a:moveTo>
                  <a:pt x="434" y="1"/>
                </a:moveTo>
                <a:cubicBezTo>
                  <a:pt x="200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0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3" name="Google Shape;523;p25"/>
          <p:cNvSpPr/>
          <p:nvPr/>
        </p:nvSpPr>
        <p:spPr>
          <a:xfrm>
            <a:off x="7835522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p25"/>
          <p:cNvSpPr/>
          <p:nvPr/>
        </p:nvSpPr>
        <p:spPr>
          <a:xfrm>
            <a:off x="7663231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5" name="Google Shape;525;p25"/>
          <p:cNvSpPr/>
          <p:nvPr/>
        </p:nvSpPr>
        <p:spPr>
          <a:xfrm>
            <a:off x="7663231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34" y="1"/>
                </a:moveTo>
                <a:cubicBezTo>
                  <a:pt x="201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6" name="Google Shape;526;p25"/>
          <p:cNvSpPr/>
          <p:nvPr/>
        </p:nvSpPr>
        <p:spPr>
          <a:xfrm>
            <a:off x="7663231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7" name="Google Shape;527;p25"/>
          <p:cNvSpPr/>
          <p:nvPr/>
        </p:nvSpPr>
        <p:spPr>
          <a:xfrm>
            <a:off x="7663231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25"/>
          <p:cNvSpPr/>
          <p:nvPr/>
        </p:nvSpPr>
        <p:spPr>
          <a:xfrm>
            <a:off x="7663231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25"/>
          <p:cNvSpPr/>
          <p:nvPr/>
        </p:nvSpPr>
        <p:spPr>
          <a:xfrm>
            <a:off x="7663231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201" y="67"/>
                  <a:pt x="434" y="67"/>
                </a:cubicBezTo>
                <a:lnTo>
                  <a:pt x="4437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p25"/>
          <p:cNvSpPr/>
          <p:nvPr/>
        </p:nvSpPr>
        <p:spPr>
          <a:xfrm>
            <a:off x="8006947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201"/>
                  <a:pt x="1" y="434"/>
                </a:cubicBezTo>
                <a:lnTo>
                  <a:pt x="1" y="501"/>
                </a:lnTo>
                <a:cubicBezTo>
                  <a:pt x="1" y="268"/>
                  <a:pt x="201" y="101"/>
                  <a:pt x="434" y="101"/>
                </a:cubicBezTo>
                <a:lnTo>
                  <a:pt x="4437" y="101"/>
                </a:lnTo>
                <a:cubicBezTo>
                  <a:pt x="4671" y="101"/>
                  <a:pt x="4838" y="268"/>
                  <a:pt x="4838" y="501"/>
                </a:cubicBezTo>
                <a:lnTo>
                  <a:pt x="4838" y="434"/>
                </a:lnTo>
                <a:cubicBezTo>
                  <a:pt x="4838" y="201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1" name="Google Shape;531;p25"/>
          <p:cNvSpPr/>
          <p:nvPr/>
        </p:nvSpPr>
        <p:spPr>
          <a:xfrm>
            <a:off x="7835522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8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2" name="Google Shape;532;p25"/>
          <p:cNvSpPr/>
          <p:nvPr/>
        </p:nvSpPr>
        <p:spPr>
          <a:xfrm>
            <a:off x="7491805" y="296748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4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4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3" name="Google Shape;533;p25"/>
          <p:cNvSpPr/>
          <p:nvPr/>
        </p:nvSpPr>
        <p:spPr>
          <a:xfrm>
            <a:off x="7835522" y="3204513"/>
            <a:ext cx="298279" cy="13136"/>
          </a:xfrm>
          <a:custGeom>
            <a:rect b="b" l="l" r="r" t="t"/>
            <a:pathLst>
              <a:path extrusionOk="0" h="501" w="11376">
                <a:moveTo>
                  <a:pt x="401" y="1"/>
                </a:moveTo>
                <a:cubicBezTo>
                  <a:pt x="168" y="1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168" y="67"/>
                  <a:pt x="401" y="67"/>
                </a:cubicBezTo>
                <a:lnTo>
                  <a:pt x="10975" y="67"/>
                </a:lnTo>
                <a:cubicBezTo>
                  <a:pt x="11209" y="67"/>
                  <a:pt x="11376" y="267"/>
                  <a:pt x="11376" y="501"/>
                </a:cubicBezTo>
                <a:lnTo>
                  <a:pt x="11376" y="401"/>
                </a:lnTo>
                <a:cubicBezTo>
                  <a:pt x="11376" y="167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25"/>
          <p:cNvSpPr/>
          <p:nvPr/>
        </p:nvSpPr>
        <p:spPr>
          <a:xfrm>
            <a:off x="7835522" y="3061064"/>
            <a:ext cx="298279" cy="13162"/>
          </a:xfrm>
          <a:custGeom>
            <a:rect b="b" l="l" r="r" t="t"/>
            <a:pathLst>
              <a:path extrusionOk="0" h="502" w="11376">
                <a:moveTo>
                  <a:pt x="401" y="1"/>
                </a:moveTo>
                <a:cubicBezTo>
                  <a:pt x="168" y="1"/>
                  <a:pt x="1" y="201"/>
                  <a:pt x="1" y="435"/>
                </a:cubicBezTo>
                <a:lnTo>
                  <a:pt x="1" y="501"/>
                </a:lnTo>
                <a:cubicBezTo>
                  <a:pt x="1" y="268"/>
                  <a:pt x="168" y="101"/>
                  <a:pt x="401" y="101"/>
                </a:cubicBezTo>
                <a:lnTo>
                  <a:pt x="10975" y="101"/>
                </a:lnTo>
                <a:cubicBezTo>
                  <a:pt x="11209" y="101"/>
                  <a:pt x="11376" y="268"/>
                  <a:pt x="11376" y="501"/>
                </a:cubicBezTo>
                <a:lnTo>
                  <a:pt x="11376" y="435"/>
                </a:lnTo>
                <a:cubicBezTo>
                  <a:pt x="11376" y="201"/>
                  <a:pt x="11209" y="1"/>
                  <a:pt x="10975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25"/>
          <p:cNvSpPr/>
          <p:nvPr/>
        </p:nvSpPr>
        <p:spPr>
          <a:xfrm>
            <a:off x="8006947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34" y="1"/>
                </a:moveTo>
                <a:cubicBezTo>
                  <a:pt x="201" y="1"/>
                  <a:pt x="1" y="168"/>
                  <a:pt x="1" y="401"/>
                </a:cubicBezTo>
                <a:lnTo>
                  <a:pt x="1" y="501"/>
                </a:lnTo>
                <a:cubicBezTo>
                  <a:pt x="1" y="268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8"/>
                  <a:pt x="4838" y="501"/>
                </a:cubicBezTo>
                <a:lnTo>
                  <a:pt x="4838" y="401"/>
                </a:lnTo>
                <a:cubicBezTo>
                  <a:pt x="4838" y="168"/>
                  <a:pt x="4671" y="1"/>
                  <a:pt x="4437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6" name="Google Shape;536;p25"/>
          <p:cNvSpPr/>
          <p:nvPr/>
        </p:nvSpPr>
        <p:spPr>
          <a:xfrm>
            <a:off x="7835522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8" y="0"/>
                  <a:pt x="1" y="167"/>
                  <a:pt x="1" y="400"/>
                </a:cubicBezTo>
                <a:lnTo>
                  <a:pt x="1" y="500"/>
                </a:lnTo>
                <a:cubicBezTo>
                  <a:pt x="1" y="267"/>
                  <a:pt x="168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8" y="267"/>
                  <a:pt x="4838" y="500"/>
                </a:cubicBezTo>
                <a:lnTo>
                  <a:pt x="4838" y="400"/>
                </a:lnTo>
                <a:cubicBezTo>
                  <a:pt x="4838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7" name="Google Shape;537;p25"/>
          <p:cNvSpPr/>
          <p:nvPr/>
        </p:nvSpPr>
        <p:spPr>
          <a:xfrm>
            <a:off x="8006947" y="3671568"/>
            <a:ext cx="126852" cy="13136"/>
          </a:xfrm>
          <a:custGeom>
            <a:rect b="b" l="l" r="r" t="t"/>
            <a:pathLst>
              <a:path extrusionOk="0" h="501" w="4838">
                <a:moveTo>
                  <a:pt x="434" y="0"/>
                </a:moveTo>
                <a:cubicBezTo>
                  <a:pt x="201" y="0"/>
                  <a:pt x="1" y="167"/>
                  <a:pt x="1" y="401"/>
                </a:cubicBezTo>
                <a:lnTo>
                  <a:pt x="1" y="501"/>
                </a:lnTo>
                <a:cubicBezTo>
                  <a:pt x="1" y="267"/>
                  <a:pt x="201" y="67"/>
                  <a:pt x="434" y="67"/>
                </a:cubicBezTo>
                <a:lnTo>
                  <a:pt x="4437" y="67"/>
                </a:lnTo>
                <a:cubicBezTo>
                  <a:pt x="4671" y="67"/>
                  <a:pt x="4838" y="267"/>
                  <a:pt x="4838" y="501"/>
                </a:cubicBezTo>
                <a:lnTo>
                  <a:pt x="4838" y="401"/>
                </a:lnTo>
                <a:cubicBezTo>
                  <a:pt x="4838" y="167"/>
                  <a:pt x="4671" y="0"/>
                  <a:pt x="4437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p25"/>
          <p:cNvSpPr/>
          <p:nvPr/>
        </p:nvSpPr>
        <p:spPr>
          <a:xfrm>
            <a:off x="7491805" y="3360207"/>
            <a:ext cx="126852" cy="13136"/>
          </a:xfrm>
          <a:custGeom>
            <a:rect b="b" l="l" r="r" t="t"/>
            <a:pathLst>
              <a:path extrusionOk="0" h="501" w="4838">
                <a:moveTo>
                  <a:pt x="401" y="0"/>
                </a:moveTo>
                <a:cubicBezTo>
                  <a:pt x="167" y="0"/>
                  <a:pt x="0" y="167"/>
                  <a:pt x="0" y="400"/>
                </a:cubicBezTo>
                <a:lnTo>
                  <a:pt x="0" y="500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0"/>
                </a:cubicBezTo>
                <a:lnTo>
                  <a:pt x="4837" y="400"/>
                </a:lnTo>
                <a:cubicBezTo>
                  <a:pt x="4837" y="167"/>
                  <a:pt x="4637" y="0"/>
                  <a:pt x="4404" y="0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9" name="Google Shape;539;p25"/>
          <p:cNvSpPr/>
          <p:nvPr/>
        </p:nvSpPr>
        <p:spPr>
          <a:xfrm>
            <a:off x="7491805" y="3515875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168"/>
                  <a:pt x="0" y="401"/>
                </a:cubicBezTo>
                <a:lnTo>
                  <a:pt x="0" y="501"/>
                </a:lnTo>
                <a:cubicBezTo>
                  <a:pt x="0" y="268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8"/>
                  <a:pt x="4837" y="501"/>
                </a:cubicBezTo>
                <a:lnTo>
                  <a:pt x="4837" y="401"/>
                </a:lnTo>
                <a:cubicBezTo>
                  <a:pt x="4837" y="168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25"/>
          <p:cNvSpPr/>
          <p:nvPr/>
        </p:nvSpPr>
        <p:spPr>
          <a:xfrm>
            <a:off x="7491805" y="3061064"/>
            <a:ext cx="126852" cy="13162"/>
          </a:xfrm>
          <a:custGeom>
            <a:rect b="b" l="l" r="r" t="t"/>
            <a:pathLst>
              <a:path extrusionOk="0" h="502" w="4838">
                <a:moveTo>
                  <a:pt x="401" y="1"/>
                </a:moveTo>
                <a:cubicBezTo>
                  <a:pt x="167" y="1"/>
                  <a:pt x="0" y="201"/>
                  <a:pt x="0" y="435"/>
                </a:cubicBezTo>
                <a:lnTo>
                  <a:pt x="0" y="501"/>
                </a:lnTo>
                <a:cubicBezTo>
                  <a:pt x="0" y="268"/>
                  <a:pt x="167" y="101"/>
                  <a:pt x="401" y="101"/>
                </a:cubicBezTo>
                <a:lnTo>
                  <a:pt x="4404" y="101"/>
                </a:lnTo>
                <a:cubicBezTo>
                  <a:pt x="4637" y="101"/>
                  <a:pt x="4837" y="268"/>
                  <a:pt x="4837" y="501"/>
                </a:cubicBezTo>
                <a:lnTo>
                  <a:pt x="4837" y="435"/>
                </a:lnTo>
                <a:cubicBezTo>
                  <a:pt x="4837" y="201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25"/>
          <p:cNvSpPr/>
          <p:nvPr/>
        </p:nvSpPr>
        <p:spPr>
          <a:xfrm>
            <a:off x="7491805" y="3204513"/>
            <a:ext cx="126852" cy="13136"/>
          </a:xfrm>
          <a:custGeom>
            <a:rect b="b" l="l" r="r" t="t"/>
            <a:pathLst>
              <a:path extrusionOk="0" h="501" w="4838">
                <a:moveTo>
                  <a:pt x="401" y="1"/>
                </a:moveTo>
                <a:cubicBezTo>
                  <a:pt x="167" y="1"/>
                  <a:pt x="0" y="167"/>
                  <a:pt x="0" y="401"/>
                </a:cubicBezTo>
                <a:lnTo>
                  <a:pt x="0" y="501"/>
                </a:lnTo>
                <a:cubicBezTo>
                  <a:pt x="0" y="267"/>
                  <a:pt x="167" y="67"/>
                  <a:pt x="401" y="67"/>
                </a:cubicBezTo>
                <a:lnTo>
                  <a:pt x="4404" y="67"/>
                </a:lnTo>
                <a:cubicBezTo>
                  <a:pt x="4637" y="67"/>
                  <a:pt x="4837" y="267"/>
                  <a:pt x="4837" y="501"/>
                </a:cubicBezTo>
                <a:lnTo>
                  <a:pt x="4837" y="401"/>
                </a:lnTo>
                <a:cubicBezTo>
                  <a:pt x="4837" y="167"/>
                  <a:pt x="4637" y="1"/>
                  <a:pt x="4404" y="1"/>
                </a:cubicBezTo>
                <a:close/>
              </a:path>
            </a:pathLst>
          </a:custGeom>
          <a:solidFill>
            <a:srgbClr val="00328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25"/>
          <p:cNvSpPr/>
          <p:nvPr/>
        </p:nvSpPr>
        <p:spPr>
          <a:xfrm>
            <a:off x="8162641" y="2772461"/>
            <a:ext cx="111986" cy="114581"/>
          </a:xfrm>
          <a:custGeom>
            <a:rect b="b" l="l" r="r" t="t"/>
            <a:pathLst>
              <a:path extrusionOk="0" h="4370" w="4271">
                <a:moveTo>
                  <a:pt x="2135" y="0"/>
                </a:moveTo>
                <a:cubicBezTo>
                  <a:pt x="968" y="0"/>
                  <a:pt x="0" y="967"/>
                  <a:pt x="0" y="2168"/>
                </a:cubicBezTo>
                <a:cubicBezTo>
                  <a:pt x="0" y="3403"/>
                  <a:pt x="968" y="4370"/>
                  <a:pt x="2135" y="4370"/>
                </a:cubicBezTo>
                <a:cubicBezTo>
                  <a:pt x="3336" y="4370"/>
                  <a:pt x="4270" y="3403"/>
                  <a:pt x="4270" y="2168"/>
                </a:cubicBezTo>
                <a:cubicBezTo>
                  <a:pt x="4270" y="967"/>
                  <a:pt x="3336" y="0"/>
                  <a:pt x="2135" y="0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25"/>
          <p:cNvSpPr/>
          <p:nvPr/>
        </p:nvSpPr>
        <p:spPr>
          <a:xfrm>
            <a:off x="8162641" y="2772461"/>
            <a:ext cx="111986" cy="111959"/>
          </a:xfrm>
          <a:custGeom>
            <a:rect b="b" l="l" r="r" t="t"/>
            <a:pathLst>
              <a:path extrusionOk="0" h="4270" w="4271">
                <a:moveTo>
                  <a:pt x="2135" y="0"/>
                </a:moveTo>
                <a:cubicBezTo>
                  <a:pt x="968" y="0"/>
                  <a:pt x="0" y="934"/>
                  <a:pt x="0" y="2135"/>
                </a:cubicBezTo>
                <a:cubicBezTo>
                  <a:pt x="0" y="3302"/>
                  <a:pt x="968" y="4270"/>
                  <a:pt x="2135" y="4270"/>
                </a:cubicBezTo>
                <a:cubicBezTo>
                  <a:pt x="3336" y="4270"/>
                  <a:pt x="4270" y="3302"/>
                  <a:pt x="4270" y="2135"/>
                </a:cubicBezTo>
                <a:cubicBezTo>
                  <a:pt x="4270" y="934"/>
                  <a:pt x="3336" y="0"/>
                  <a:pt x="2135" y="0"/>
                </a:cubicBezTo>
                <a:close/>
              </a:path>
            </a:pathLst>
          </a:custGeom>
          <a:solidFill>
            <a:srgbClr val="B6BA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25"/>
          <p:cNvSpPr/>
          <p:nvPr/>
        </p:nvSpPr>
        <p:spPr>
          <a:xfrm>
            <a:off x="8173129" y="2782084"/>
            <a:ext cx="91875" cy="92714"/>
          </a:xfrm>
          <a:custGeom>
            <a:rect b="b" l="l" r="r" t="t"/>
            <a:pathLst>
              <a:path extrusionOk="0" h="3536" w="3504">
                <a:moveTo>
                  <a:pt x="1735" y="0"/>
                </a:moveTo>
                <a:cubicBezTo>
                  <a:pt x="768" y="0"/>
                  <a:pt x="1" y="801"/>
                  <a:pt x="1" y="1768"/>
                </a:cubicBezTo>
                <a:cubicBezTo>
                  <a:pt x="1" y="2735"/>
                  <a:pt x="768" y="3536"/>
                  <a:pt x="1735" y="3536"/>
                </a:cubicBezTo>
                <a:cubicBezTo>
                  <a:pt x="2703" y="3536"/>
                  <a:pt x="3503" y="2735"/>
                  <a:pt x="3503" y="1768"/>
                </a:cubicBezTo>
                <a:cubicBezTo>
                  <a:pt x="3503" y="801"/>
                  <a:pt x="2703" y="0"/>
                  <a:pt x="1735" y="0"/>
                </a:cubicBezTo>
                <a:close/>
              </a:path>
            </a:pathLst>
          </a:custGeom>
          <a:solidFill>
            <a:srgbClr val="D0D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25"/>
          <p:cNvSpPr/>
          <p:nvPr/>
        </p:nvSpPr>
        <p:spPr>
          <a:xfrm>
            <a:off x="8173129" y="2827549"/>
            <a:ext cx="91875" cy="47248"/>
          </a:xfrm>
          <a:custGeom>
            <a:rect b="b" l="l" r="r" t="t"/>
            <a:pathLst>
              <a:path extrusionOk="0" h="1802" w="3504">
                <a:moveTo>
                  <a:pt x="1" y="1"/>
                </a:moveTo>
                <a:cubicBezTo>
                  <a:pt x="1" y="1"/>
                  <a:pt x="1" y="34"/>
                  <a:pt x="1" y="34"/>
                </a:cubicBezTo>
                <a:cubicBezTo>
                  <a:pt x="1" y="1001"/>
                  <a:pt x="768" y="1802"/>
                  <a:pt x="1735" y="1802"/>
                </a:cubicBezTo>
                <a:cubicBezTo>
                  <a:pt x="2703" y="1802"/>
                  <a:pt x="3503" y="1001"/>
                  <a:pt x="3503" y="34"/>
                </a:cubicBezTo>
                <a:cubicBezTo>
                  <a:pt x="3503" y="34"/>
                  <a:pt x="3503" y="34"/>
                  <a:pt x="3503" y="1"/>
                </a:cubicBezTo>
                <a:cubicBezTo>
                  <a:pt x="3503" y="968"/>
                  <a:pt x="2703" y="1735"/>
                  <a:pt x="1735" y="1735"/>
                </a:cubicBezTo>
                <a:cubicBezTo>
                  <a:pt x="768" y="1735"/>
                  <a:pt x="1" y="968"/>
                  <a:pt x="1" y="1"/>
                </a:cubicBezTo>
                <a:close/>
              </a:path>
            </a:pathLst>
          </a:custGeom>
          <a:solidFill>
            <a:srgbClr val="E0F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25"/>
          <p:cNvSpPr/>
          <p:nvPr/>
        </p:nvSpPr>
        <p:spPr>
          <a:xfrm>
            <a:off x="5646147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5" y="899"/>
                </a:moveTo>
                <a:lnTo>
                  <a:pt x="125" y="899"/>
                </a:lnTo>
                <a:cubicBezTo>
                  <a:pt x="132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5" y="899"/>
                </a:cubicBezTo>
                <a:close/>
                <a:moveTo>
                  <a:pt x="891" y="1"/>
                </a:moveTo>
                <a:cubicBezTo>
                  <a:pt x="329" y="1"/>
                  <a:pt x="1" y="409"/>
                  <a:pt x="125" y="899"/>
                </a:cubicBezTo>
                <a:lnTo>
                  <a:pt x="125" y="899"/>
                </a:lnTo>
                <a:cubicBezTo>
                  <a:pt x="49" y="429"/>
                  <a:pt x="373" y="67"/>
                  <a:pt x="891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8" y="1"/>
                  <a:pt x="891" y="1"/>
                </a:cubicBezTo>
                <a:close/>
              </a:path>
            </a:pathLst>
          </a:custGeom>
          <a:solidFill>
            <a:srgbClr val="FFFF4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25"/>
          <p:cNvSpPr/>
          <p:nvPr/>
        </p:nvSpPr>
        <p:spPr>
          <a:xfrm>
            <a:off x="5764205" y="2701671"/>
            <a:ext cx="68886" cy="31575"/>
          </a:xfrm>
          <a:custGeom>
            <a:rect b="b" l="l" r="r" t="t"/>
            <a:pathLst>
              <a:path extrusionOk="0" h="1035" w="2258">
                <a:moveTo>
                  <a:pt x="124" y="899"/>
                </a:moveTo>
                <a:cubicBezTo>
                  <a:pt x="131" y="943"/>
                  <a:pt x="142" y="989"/>
                  <a:pt x="156" y="1035"/>
                </a:cubicBezTo>
                <a:cubicBezTo>
                  <a:pt x="156" y="1001"/>
                  <a:pt x="156" y="1001"/>
                  <a:pt x="156" y="1001"/>
                </a:cubicBezTo>
                <a:cubicBezTo>
                  <a:pt x="143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8" y="1"/>
                  <a:pt x="0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0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57" y="1"/>
                  <a:pt x="890" y="1"/>
                </a:cubicBezTo>
                <a:close/>
              </a:path>
            </a:pathLst>
          </a:custGeom>
          <a:solidFill>
            <a:srgbClr val="FF528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8" name="Google Shape;548;p25"/>
          <p:cNvSpPr/>
          <p:nvPr/>
        </p:nvSpPr>
        <p:spPr>
          <a:xfrm>
            <a:off x="5882232" y="2701671"/>
            <a:ext cx="68916" cy="31575"/>
          </a:xfrm>
          <a:custGeom>
            <a:rect b="b" l="l" r="r" t="t"/>
            <a:pathLst>
              <a:path extrusionOk="0" h="1035" w="2259">
                <a:moveTo>
                  <a:pt x="124" y="899"/>
                </a:moveTo>
                <a:cubicBezTo>
                  <a:pt x="131" y="943"/>
                  <a:pt x="142" y="989"/>
                  <a:pt x="157" y="1035"/>
                </a:cubicBezTo>
                <a:cubicBezTo>
                  <a:pt x="157" y="1001"/>
                  <a:pt x="157" y="1001"/>
                  <a:pt x="157" y="1001"/>
                </a:cubicBezTo>
                <a:cubicBezTo>
                  <a:pt x="144" y="967"/>
                  <a:pt x="133" y="933"/>
                  <a:pt x="124" y="899"/>
                </a:cubicBezTo>
                <a:close/>
                <a:moveTo>
                  <a:pt x="890" y="1"/>
                </a:moveTo>
                <a:cubicBezTo>
                  <a:pt x="329" y="1"/>
                  <a:pt x="1" y="409"/>
                  <a:pt x="124" y="899"/>
                </a:cubicBezTo>
                <a:lnTo>
                  <a:pt x="124" y="899"/>
                </a:lnTo>
                <a:cubicBezTo>
                  <a:pt x="49" y="429"/>
                  <a:pt x="372" y="67"/>
                  <a:pt x="890" y="67"/>
                </a:cubicBezTo>
                <a:cubicBezTo>
                  <a:pt x="1491" y="67"/>
                  <a:pt x="2091" y="501"/>
                  <a:pt x="2258" y="1035"/>
                </a:cubicBezTo>
                <a:cubicBezTo>
                  <a:pt x="2258" y="1001"/>
                  <a:pt x="2258" y="1001"/>
                  <a:pt x="2258" y="1001"/>
                </a:cubicBezTo>
                <a:cubicBezTo>
                  <a:pt x="2091" y="468"/>
                  <a:pt x="1491" y="1"/>
                  <a:pt x="890" y="1"/>
                </a:cubicBezTo>
                <a:close/>
              </a:path>
            </a:pathLst>
          </a:custGeom>
          <a:solidFill>
            <a:srgbClr val="45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25"/>
          <p:cNvSpPr/>
          <p:nvPr/>
        </p:nvSpPr>
        <p:spPr>
          <a:xfrm>
            <a:off x="7158576" y="2327273"/>
            <a:ext cx="26" cy="52492"/>
          </a:xfrm>
          <a:custGeom>
            <a:rect b="b" l="l" r="r" t="t"/>
            <a:pathLst>
              <a:path extrusionOk="0" h="2002" w="1">
                <a:moveTo>
                  <a:pt x="0" y="2002"/>
                </a:moveTo>
                <a:lnTo>
                  <a:pt x="0" y="0"/>
                </a:lnTo>
              </a:path>
            </a:pathLst>
          </a:custGeom>
          <a:solidFill>
            <a:srgbClr val="1FFFC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0" name="Google Shape;550;p25"/>
          <p:cNvSpPr/>
          <p:nvPr/>
        </p:nvSpPr>
        <p:spPr>
          <a:xfrm>
            <a:off x="7807545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0" y="268"/>
                  <a:pt x="0" y="601"/>
                </a:cubicBezTo>
                <a:cubicBezTo>
                  <a:pt x="0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25"/>
          <p:cNvSpPr/>
          <p:nvPr/>
        </p:nvSpPr>
        <p:spPr>
          <a:xfrm>
            <a:off x="7935236" y="2334545"/>
            <a:ext cx="107607" cy="32408"/>
          </a:xfrm>
          <a:custGeom>
            <a:rect b="b" l="l" r="r" t="t"/>
            <a:pathLst>
              <a:path extrusionOk="0" h="1236" w="4104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3470" y="1235"/>
                </a:lnTo>
                <a:cubicBezTo>
                  <a:pt x="3803" y="1235"/>
                  <a:pt x="4103" y="968"/>
                  <a:pt x="4103" y="601"/>
                </a:cubicBezTo>
                <a:cubicBezTo>
                  <a:pt x="4103" y="268"/>
                  <a:pt x="3803" y="1"/>
                  <a:pt x="3470" y="1"/>
                </a:cubicBezTo>
                <a:close/>
              </a:path>
            </a:pathLst>
          </a:custGeom>
          <a:solidFill>
            <a:srgbClr val="FF3E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2" name="Google Shape;552;p25"/>
          <p:cNvSpPr/>
          <p:nvPr/>
        </p:nvSpPr>
        <p:spPr>
          <a:xfrm>
            <a:off x="7646607" y="2523460"/>
            <a:ext cx="697111" cy="32408"/>
          </a:xfrm>
          <a:custGeom>
            <a:rect b="b" l="l" r="r" t="t"/>
            <a:pathLst>
              <a:path extrusionOk="0" h="1236" w="26587">
                <a:moveTo>
                  <a:pt x="634" y="1"/>
                </a:moveTo>
                <a:cubicBezTo>
                  <a:pt x="301" y="1"/>
                  <a:pt x="1" y="268"/>
                  <a:pt x="1" y="601"/>
                </a:cubicBezTo>
                <a:cubicBezTo>
                  <a:pt x="1" y="968"/>
                  <a:pt x="301" y="1235"/>
                  <a:pt x="634" y="1235"/>
                </a:cubicBezTo>
                <a:lnTo>
                  <a:pt x="25953" y="1235"/>
                </a:lnTo>
                <a:cubicBezTo>
                  <a:pt x="26286" y="1235"/>
                  <a:pt x="26586" y="968"/>
                  <a:pt x="26586" y="601"/>
                </a:cubicBezTo>
                <a:cubicBezTo>
                  <a:pt x="26586" y="268"/>
                  <a:pt x="26286" y="1"/>
                  <a:pt x="25953" y="1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25"/>
          <p:cNvSpPr/>
          <p:nvPr/>
        </p:nvSpPr>
        <p:spPr>
          <a:xfrm>
            <a:off x="8170507" y="2589954"/>
            <a:ext cx="136475" cy="33247"/>
          </a:xfrm>
          <a:custGeom>
            <a:rect b="b" l="l" r="r" t="t"/>
            <a:pathLst>
              <a:path extrusionOk="0" h="1268" w="5205">
                <a:moveTo>
                  <a:pt x="634" y="0"/>
                </a:moveTo>
                <a:cubicBezTo>
                  <a:pt x="267" y="0"/>
                  <a:pt x="1" y="300"/>
                  <a:pt x="1" y="634"/>
                </a:cubicBezTo>
                <a:cubicBezTo>
                  <a:pt x="1" y="1001"/>
                  <a:pt x="267" y="1268"/>
                  <a:pt x="634" y="1268"/>
                </a:cubicBezTo>
                <a:lnTo>
                  <a:pt x="4571" y="1268"/>
                </a:lnTo>
                <a:cubicBezTo>
                  <a:pt x="4937" y="1268"/>
                  <a:pt x="5204" y="1001"/>
                  <a:pt x="5204" y="634"/>
                </a:cubicBezTo>
                <a:cubicBezTo>
                  <a:pt x="5204" y="300"/>
                  <a:pt x="4937" y="0"/>
                  <a:pt x="4571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25"/>
          <p:cNvSpPr/>
          <p:nvPr/>
        </p:nvSpPr>
        <p:spPr>
          <a:xfrm>
            <a:off x="8027084" y="2589954"/>
            <a:ext cx="123339" cy="33247"/>
          </a:xfrm>
          <a:custGeom>
            <a:rect b="b" l="l" r="r" t="t"/>
            <a:pathLst>
              <a:path extrusionOk="0" h="1268" w="4704">
                <a:moveTo>
                  <a:pt x="634" y="0"/>
                </a:moveTo>
                <a:cubicBezTo>
                  <a:pt x="300" y="0"/>
                  <a:pt x="0" y="300"/>
                  <a:pt x="0" y="634"/>
                </a:cubicBezTo>
                <a:cubicBezTo>
                  <a:pt x="0" y="1001"/>
                  <a:pt x="300" y="1268"/>
                  <a:pt x="634" y="1268"/>
                </a:cubicBezTo>
                <a:lnTo>
                  <a:pt x="4070" y="1268"/>
                </a:lnTo>
                <a:cubicBezTo>
                  <a:pt x="4437" y="1268"/>
                  <a:pt x="4703" y="1001"/>
                  <a:pt x="4703" y="634"/>
                </a:cubicBezTo>
                <a:cubicBezTo>
                  <a:pt x="4703" y="300"/>
                  <a:pt x="4403" y="0"/>
                  <a:pt x="4070" y="0"/>
                </a:cubicBezTo>
                <a:close/>
              </a:path>
            </a:pathLst>
          </a:custGeom>
          <a:solidFill>
            <a:srgbClr val="FFC4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5" name="Google Shape;555;p25"/>
          <p:cNvSpPr/>
          <p:nvPr/>
        </p:nvSpPr>
        <p:spPr>
          <a:xfrm>
            <a:off x="7916882" y="2122898"/>
            <a:ext cx="649863" cy="545796"/>
          </a:xfrm>
          <a:custGeom>
            <a:rect b="b" l="l" r="r" t="t"/>
            <a:pathLst>
              <a:path extrusionOk="0" h="20816" w="24785">
                <a:moveTo>
                  <a:pt x="20815" y="0"/>
                </a:moveTo>
                <a:lnTo>
                  <a:pt x="0" y="20815"/>
                </a:lnTo>
                <a:lnTo>
                  <a:pt x="4303" y="20815"/>
                </a:lnTo>
                <a:lnTo>
                  <a:pt x="24584" y="534"/>
                </a:lnTo>
                <a:lnTo>
                  <a:pt x="24784" y="0"/>
                </a:lnTo>
                <a:close/>
              </a:path>
            </a:pathLst>
          </a:custGeom>
          <a:solidFill>
            <a:srgbClr val="E1F1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6" name="Google Shape;556;p25"/>
          <p:cNvSpPr/>
          <p:nvPr/>
        </p:nvSpPr>
        <p:spPr>
          <a:xfrm>
            <a:off x="4992525" y="1047062"/>
            <a:ext cx="2624530" cy="1703569"/>
          </a:xfrm>
          <a:custGeom>
            <a:rect b="b" l="l" r="r" t="t"/>
            <a:pathLst>
              <a:path extrusionOk="0" h="55841" w="86029">
                <a:moveTo>
                  <a:pt x="2102" y="1"/>
                </a:moveTo>
                <a:cubicBezTo>
                  <a:pt x="935" y="1"/>
                  <a:pt x="1" y="935"/>
                  <a:pt x="1" y="2102"/>
                </a:cubicBezTo>
                <a:lnTo>
                  <a:pt x="1" y="53739"/>
                </a:lnTo>
                <a:cubicBezTo>
                  <a:pt x="1" y="54907"/>
                  <a:pt x="935" y="55841"/>
                  <a:pt x="2102" y="55841"/>
                </a:cubicBezTo>
                <a:lnTo>
                  <a:pt x="83894" y="55841"/>
                </a:lnTo>
                <a:cubicBezTo>
                  <a:pt x="85062" y="55841"/>
                  <a:pt x="86029" y="54907"/>
                  <a:pt x="86029" y="53739"/>
                </a:cubicBezTo>
                <a:lnTo>
                  <a:pt x="86029" y="2102"/>
                </a:lnTo>
                <a:cubicBezTo>
                  <a:pt x="86029" y="935"/>
                  <a:pt x="85062" y="1"/>
                  <a:pt x="83894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25"/>
          <p:cNvSpPr/>
          <p:nvPr/>
        </p:nvSpPr>
        <p:spPr>
          <a:xfrm>
            <a:off x="4992525" y="1047062"/>
            <a:ext cx="2624530" cy="274812"/>
          </a:xfrm>
          <a:custGeom>
            <a:rect b="b" l="l" r="r" t="t"/>
            <a:pathLst>
              <a:path extrusionOk="0" h="9008" w="86029">
                <a:moveTo>
                  <a:pt x="2436" y="1"/>
                </a:moveTo>
                <a:cubicBezTo>
                  <a:pt x="1102" y="1"/>
                  <a:pt x="1" y="1068"/>
                  <a:pt x="1" y="2436"/>
                </a:cubicBezTo>
                <a:lnTo>
                  <a:pt x="1" y="9007"/>
                </a:lnTo>
                <a:lnTo>
                  <a:pt x="86029" y="9007"/>
                </a:lnTo>
                <a:lnTo>
                  <a:pt x="86029" y="2436"/>
                </a:lnTo>
                <a:cubicBezTo>
                  <a:pt x="86029" y="1102"/>
                  <a:pt x="84928" y="1"/>
                  <a:pt x="83594" y="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8" name="Google Shape;558;p25"/>
          <p:cNvSpPr/>
          <p:nvPr/>
        </p:nvSpPr>
        <p:spPr>
          <a:xfrm>
            <a:off x="5098380" y="1404255"/>
            <a:ext cx="2417933" cy="1256817"/>
          </a:xfrm>
          <a:custGeom>
            <a:rect b="b" l="l" r="r" t="t"/>
            <a:pathLst>
              <a:path extrusionOk="0" h="41197" w="79257">
                <a:moveTo>
                  <a:pt x="77522" y="41196"/>
                </a:moveTo>
                <a:lnTo>
                  <a:pt x="1735" y="41196"/>
                </a:lnTo>
                <a:cubicBezTo>
                  <a:pt x="767" y="41196"/>
                  <a:pt x="0" y="40429"/>
                  <a:pt x="0" y="39462"/>
                </a:cubicBezTo>
                <a:lnTo>
                  <a:pt x="0" y="1735"/>
                </a:lnTo>
                <a:cubicBezTo>
                  <a:pt x="0" y="768"/>
                  <a:pt x="767" y="0"/>
                  <a:pt x="1735" y="0"/>
                </a:cubicBezTo>
                <a:lnTo>
                  <a:pt x="77522" y="0"/>
                </a:lnTo>
                <a:cubicBezTo>
                  <a:pt x="78489" y="0"/>
                  <a:pt x="79257" y="768"/>
                  <a:pt x="79257" y="1735"/>
                </a:cubicBezTo>
                <a:lnTo>
                  <a:pt x="79257" y="39462"/>
                </a:lnTo>
                <a:cubicBezTo>
                  <a:pt x="79257" y="40429"/>
                  <a:pt x="78489" y="41196"/>
                  <a:pt x="77522" y="41196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" name="Google Shape;559;p25"/>
          <p:cNvSpPr/>
          <p:nvPr/>
        </p:nvSpPr>
        <p:spPr>
          <a:xfrm>
            <a:off x="5168574" y="1477530"/>
            <a:ext cx="57019" cy="116020"/>
          </a:xfrm>
          <a:custGeom>
            <a:rect b="b" l="l" r="r" t="t"/>
            <a:pathLst>
              <a:path extrusionOk="0" fill="none" h="3803" w="1869">
                <a:moveTo>
                  <a:pt x="1869" y="0"/>
                </a:moveTo>
                <a:lnTo>
                  <a:pt x="1" y="1901"/>
                </a:lnTo>
                <a:lnTo>
                  <a:pt x="1869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25"/>
          <p:cNvSpPr/>
          <p:nvPr/>
        </p:nvSpPr>
        <p:spPr>
          <a:xfrm>
            <a:off x="5371072" y="1477530"/>
            <a:ext cx="58056" cy="116020"/>
          </a:xfrm>
          <a:custGeom>
            <a:rect b="b" l="l" r="r" t="t"/>
            <a:pathLst>
              <a:path extrusionOk="0" fill="none" h="3803" w="1903">
                <a:moveTo>
                  <a:pt x="1" y="0"/>
                </a:moveTo>
                <a:lnTo>
                  <a:pt x="1902" y="1901"/>
                </a:lnTo>
                <a:lnTo>
                  <a:pt x="1" y="3803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25"/>
          <p:cNvSpPr/>
          <p:nvPr/>
        </p:nvSpPr>
        <p:spPr>
          <a:xfrm>
            <a:off x="5274399" y="1477530"/>
            <a:ext cx="45822" cy="126210"/>
          </a:xfrm>
          <a:custGeom>
            <a:rect b="b" l="l" r="r" t="t"/>
            <a:pathLst>
              <a:path extrusionOk="0" fill="none" h="4137" w="1502">
                <a:moveTo>
                  <a:pt x="1" y="4136"/>
                </a:moveTo>
                <a:lnTo>
                  <a:pt x="1502" y="0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25"/>
          <p:cNvSpPr/>
          <p:nvPr/>
        </p:nvSpPr>
        <p:spPr>
          <a:xfrm>
            <a:off x="5473847" y="1588419"/>
            <a:ext cx="32613" cy="32613"/>
          </a:xfrm>
          <a:custGeom>
            <a:rect b="b" l="l" r="r" t="t"/>
            <a:pathLst>
              <a:path extrusionOk="0" h="1069" w="1069">
                <a:moveTo>
                  <a:pt x="535" y="1"/>
                </a:moveTo>
                <a:cubicBezTo>
                  <a:pt x="234" y="1"/>
                  <a:pt x="1" y="234"/>
                  <a:pt x="1" y="535"/>
                </a:cubicBezTo>
                <a:cubicBezTo>
                  <a:pt x="1" y="802"/>
                  <a:pt x="234" y="1068"/>
                  <a:pt x="535" y="1068"/>
                </a:cubicBezTo>
                <a:cubicBezTo>
                  <a:pt x="835" y="1068"/>
                  <a:pt x="1068" y="802"/>
                  <a:pt x="1068" y="535"/>
                </a:cubicBezTo>
                <a:cubicBezTo>
                  <a:pt x="1068" y="234"/>
                  <a:pt x="835" y="1"/>
                  <a:pt x="535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25"/>
          <p:cNvSpPr/>
          <p:nvPr/>
        </p:nvSpPr>
        <p:spPr>
          <a:xfrm>
            <a:off x="552168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67" y="1"/>
                  <a:pt x="0" y="234"/>
                  <a:pt x="0" y="535"/>
                </a:cubicBezTo>
                <a:cubicBezTo>
                  <a:pt x="0" y="802"/>
                  <a:pt x="267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4" name="Google Shape;564;p25"/>
          <p:cNvSpPr/>
          <p:nvPr/>
        </p:nvSpPr>
        <p:spPr>
          <a:xfrm>
            <a:off x="5589864" y="1588419"/>
            <a:ext cx="32582" cy="32613"/>
          </a:xfrm>
          <a:custGeom>
            <a:rect b="b" l="l" r="r" t="t"/>
            <a:pathLst>
              <a:path extrusionOk="0" h="1069" w="1068">
                <a:moveTo>
                  <a:pt x="534" y="1"/>
                </a:moveTo>
                <a:cubicBezTo>
                  <a:pt x="234" y="1"/>
                  <a:pt x="0" y="234"/>
                  <a:pt x="0" y="535"/>
                </a:cubicBezTo>
                <a:cubicBezTo>
                  <a:pt x="0" y="802"/>
                  <a:pt x="234" y="1068"/>
                  <a:pt x="534" y="1068"/>
                </a:cubicBezTo>
                <a:cubicBezTo>
                  <a:pt x="834" y="1068"/>
                  <a:pt x="1068" y="802"/>
                  <a:pt x="1068" y="535"/>
                </a:cubicBezTo>
                <a:cubicBezTo>
                  <a:pt x="1068" y="234"/>
                  <a:pt x="834" y="1"/>
                  <a:pt x="534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5" name="Google Shape;565;p25"/>
          <p:cNvSpPr/>
          <p:nvPr/>
        </p:nvSpPr>
        <p:spPr>
          <a:xfrm>
            <a:off x="5197067" y="1721730"/>
            <a:ext cx="1737158" cy="31"/>
          </a:xfrm>
          <a:custGeom>
            <a:rect b="b" l="l" r="r" t="t"/>
            <a:pathLst>
              <a:path extrusionOk="0" fill="none" h="1" w="56942">
                <a:moveTo>
                  <a:pt x="1" y="1"/>
                </a:moveTo>
                <a:lnTo>
                  <a:pt x="56941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6" name="Google Shape;566;p25"/>
          <p:cNvSpPr/>
          <p:nvPr/>
        </p:nvSpPr>
        <p:spPr>
          <a:xfrm>
            <a:off x="7038920" y="1721730"/>
            <a:ext cx="134355" cy="31"/>
          </a:xfrm>
          <a:custGeom>
            <a:rect b="b" l="l" r="r" t="t"/>
            <a:pathLst>
              <a:path extrusionOk="0" fill="none" h="1" w="4404">
                <a:moveTo>
                  <a:pt x="0" y="1"/>
                </a:moveTo>
                <a:lnTo>
                  <a:pt x="4403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p25"/>
          <p:cNvSpPr/>
          <p:nvPr/>
        </p:nvSpPr>
        <p:spPr>
          <a:xfrm>
            <a:off x="7247520" y="1721730"/>
            <a:ext cx="170995" cy="31"/>
          </a:xfrm>
          <a:custGeom>
            <a:rect b="b" l="l" r="r" t="t"/>
            <a:pathLst>
              <a:path extrusionOk="0" fill="none" h="1" w="5605">
                <a:moveTo>
                  <a:pt x="0" y="1"/>
                </a:moveTo>
                <a:lnTo>
                  <a:pt x="5604" y="1"/>
                </a:lnTo>
              </a:path>
            </a:pathLst>
          </a:custGeom>
          <a:noFill/>
          <a:ln cap="rnd" cmpd="sng" w="20850">
            <a:solidFill>
              <a:srgbClr val="12D77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8" name="Google Shape;568;p25"/>
          <p:cNvSpPr/>
          <p:nvPr/>
        </p:nvSpPr>
        <p:spPr>
          <a:xfrm>
            <a:off x="5197067" y="1858091"/>
            <a:ext cx="1086891" cy="31"/>
          </a:xfrm>
          <a:custGeom>
            <a:rect b="b" l="l" r="r" t="t"/>
            <a:pathLst>
              <a:path extrusionOk="0" fill="none" h="1" w="35627">
                <a:moveTo>
                  <a:pt x="1" y="1"/>
                </a:moveTo>
                <a:lnTo>
                  <a:pt x="35626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9" name="Google Shape;569;p25"/>
          <p:cNvSpPr/>
          <p:nvPr/>
        </p:nvSpPr>
        <p:spPr>
          <a:xfrm>
            <a:off x="6444635" y="1858091"/>
            <a:ext cx="195431" cy="31"/>
          </a:xfrm>
          <a:custGeom>
            <a:rect b="b" l="l" r="r" t="t"/>
            <a:pathLst>
              <a:path extrusionOk="0" fill="none" h="1" w="6406">
                <a:moveTo>
                  <a:pt x="1" y="1"/>
                </a:moveTo>
                <a:lnTo>
                  <a:pt x="6405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p25"/>
          <p:cNvSpPr/>
          <p:nvPr/>
        </p:nvSpPr>
        <p:spPr>
          <a:xfrm>
            <a:off x="6110870" y="1936461"/>
            <a:ext cx="529214" cy="31"/>
          </a:xfrm>
          <a:custGeom>
            <a:rect b="b" l="l" r="r" t="t"/>
            <a:pathLst>
              <a:path extrusionOk="0" fill="none" h="1" w="17347">
                <a:moveTo>
                  <a:pt x="17346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p25"/>
          <p:cNvSpPr/>
          <p:nvPr/>
        </p:nvSpPr>
        <p:spPr>
          <a:xfrm>
            <a:off x="5931770" y="1936461"/>
            <a:ext cx="106898" cy="31"/>
          </a:xfrm>
          <a:custGeom>
            <a:rect b="b" l="l" r="r" t="t"/>
            <a:pathLst>
              <a:path extrusionOk="0" fill="none" h="1" w="3504">
                <a:moveTo>
                  <a:pt x="3503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p25"/>
          <p:cNvSpPr/>
          <p:nvPr/>
        </p:nvSpPr>
        <p:spPr>
          <a:xfrm>
            <a:off x="5740468" y="1936461"/>
            <a:ext cx="106868" cy="31"/>
          </a:xfrm>
          <a:custGeom>
            <a:rect b="b" l="l" r="r" t="t"/>
            <a:pathLst>
              <a:path extrusionOk="0" fill="none" h="1" w="3503">
                <a:moveTo>
                  <a:pt x="3503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3" name="Google Shape;573;p25"/>
          <p:cNvSpPr/>
          <p:nvPr/>
        </p:nvSpPr>
        <p:spPr>
          <a:xfrm>
            <a:off x="5550172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4" name="Google Shape;574;p25"/>
          <p:cNvSpPr/>
          <p:nvPr/>
        </p:nvSpPr>
        <p:spPr>
          <a:xfrm>
            <a:off x="5358870" y="1936461"/>
            <a:ext cx="105861" cy="31"/>
          </a:xfrm>
          <a:custGeom>
            <a:rect b="b" l="l" r="r" t="t"/>
            <a:pathLst>
              <a:path extrusionOk="0" fill="none" h="1" w="3470">
                <a:moveTo>
                  <a:pt x="3470" y="0"/>
                </a:moveTo>
                <a:lnTo>
                  <a:pt x="0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5" name="Google Shape;575;p25"/>
          <p:cNvSpPr/>
          <p:nvPr/>
        </p:nvSpPr>
        <p:spPr>
          <a:xfrm>
            <a:off x="5358870" y="2032097"/>
            <a:ext cx="1647588" cy="31"/>
          </a:xfrm>
          <a:custGeom>
            <a:rect b="b" l="l" r="r" t="t"/>
            <a:pathLst>
              <a:path extrusionOk="0" fill="none" h="1" w="54006">
                <a:moveTo>
                  <a:pt x="54006" y="1"/>
                </a:moveTo>
                <a:lnTo>
                  <a:pt x="0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6" name="Google Shape;576;p25"/>
          <p:cNvSpPr/>
          <p:nvPr/>
        </p:nvSpPr>
        <p:spPr>
          <a:xfrm>
            <a:off x="5197067" y="1936461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7" name="Google Shape;577;p25"/>
          <p:cNvSpPr/>
          <p:nvPr/>
        </p:nvSpPr>
        <p:spPr>
          <a:xfrm>
            <a:off x="5197067" y="2032097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25"/>
          <p:cNvSpPr/>
          <p:nvPr/>
        </p:nvSpPr>
        <p:spPr>
          <a:xfrm>
            <a:off x="5197067" y="2127763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0"/>
                </a:moveTo>
                <a:lnTo>
                  <a:pt x="1" y="0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9" name="Google Shape;579;p25"/>
          <p:cNvSpPr/>
          <p:nvPr/>
        </p:nvSpPr>
        <p:spPr>
          <a:xfrm>
            <a:off x="5197067" y="2223399"/>
            <a:ext cx="38714" cy="31"/>
          </a:xfrm>
          <a:custGeom>
            <a:rect b="b" l="l" r="r" t="t"/>
            <a:pathLst>
              <a:path extrusionOk="0" fill="none" h="1" w="1269">
                <a:moveTo>
                  <a:pt x="1268" y="1"/>
                </a:moveTo>
                <a:lnTo>
                  <a:pt x="1" y="1"/>
                </a:lnTo>
              </a:path>
            </a:pathLst>
          </a:custGeom>
          <a:noFill/>
          <a:ln cap="rnd" cmpd="sng" w="20850">
            <a:solidFill>
              <a:srgbClr val="12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0" name="Google Shape;580;p25"/>
          <p:cNvSpPr/>
          <p:nvPr/>
        </p:nvSpPr>
        <p:spPr>
          <a:xfrm>
            <a:off x="7106064" y="2032097"/>
            <a:ext cx="226976" cy="31"/>
          </a:xfrm>
          <a:custGeom>
            <a:rect b="b" l="l" r="r" t="t"/>
            <a:pathLst>
              <a:path extrusionOk="0" fill="none" h="1" w="7440">
                <a:moveTo>
                  <a:pt x="1" y="1"/>
                </a:moveTo>
                <a:lnTo>
                  <a:pt x="7439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1" name="Google Shape;581;p25"/>
          <p:cNvSpPr/>
          <p:nvPr/>
        </p:nvSpPr>
        <p:spPr>
          <a:xfrm>
            <a:off x="5354813" y="212776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2" name="Google Shape;582;p25"/>
          <p:cNvSpPr/>
          <p:nvPr/>
        </p:nvSpPr>
        <p:spPr>
          <a:xfrm>
            <a:off x="5354813" y="2225443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3" name="Google Shape;583;p25"/>
          <p:cNvSpPr/>
          <p:nvPr/>
        </p:nvSpPr>
        <p:spPr>
          <a:xfrm>
            <a:off x="5354813" y="232416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0"/>
                </a:moveTo>
                <a:lnTo>
                  <a:pt x="14944" y="0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4" name="Google Shape;584;p25"/>
          <p:cNvSpPr/>
          <p:nvPr/>
        </p:nvSpPr>
        <p:spPr>
          <a:xfrm>
            <a:off x="5354813" y="2421840"/>
            <a:ext cx="455935" cy="31"/>
          </a:xfrm>
          <a:custGeom>
            <a:rect b="b" l="l" r="r" t="t"/>
            <a:pathLst>
              <a:path extrusionOk="0" fill="none" h="1" w="14945">
                <a:moveTo>
                  <a:pt x="0" y="1"/>
                </a:moveTo>
                <a:lnTo>
                  <a:pt x="14944" y="1"/>
                </a:lnTo>
              </a:path>
            </a:pathLst>
          </a:custGeom>
          <a:noFill/>
          <a:ln cap="rnd" cmpd="sng" w="2085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5" name="Google Shape;585;p25"/>
          <p:cNvSpPr/>
          <p:nvPr/>
        </p:nvSpPr>
        <p:spPr>
          <a:xfrm>
            <a:off x="6110870" y="2421840"/>
            <a:ext cx="928130" cy="31"/>
          </a:xfrm>
          <a:custGeom>
            <a:rect b="b" l="l" r="r" t="t"/>
            <a:pathLst>
              <a:path extrusionOk="0" fill="none" h="1" w="30423">
                <a:moveTo>
                  <a:pt x="0" y="1"/>
                </a:moveTo>
                <a:lnTo>
                  <a:pt x="30422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6" name="Google Shape;586;p25"/>
          <p:cNvSpPr/>
          <p:nvPr/>
        </p:nvSpPr>
        <p:spPr>
          <a:xfrm>
            <a:off x="6661380" y="2324160"/>
            <a:ext cx="377591" cy="31"/>
          </a:xfrm>
          <a:custGeom>
            <a:rect b="b" l="l" r="r" t="t"/>
            <a:pathLst>
              <a:path extrusionOk="0" fill="none" h="1" w="12377">
                <a:moveTo>
                  <a:pt x="1" y="0"/>
                </a:moveTo>
                <a:lnTo>
                  <a:pt x="12376" y="0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7" name="Google Shape;587;p25"/>
          <p:cNvSpPr/>
          <p:nvPr/>
        </p:nvSpPr>
        <p:spPr>
          <a:xfrm>
            <a:off x="6889319" y="2223399"/>
            <a:ext cx="149639" cy="31"/>
          </a:xfrm>
          <a:custGeom>
            <a:rect b="b" l="l" r="r" t="t"/>
            <a:pathLst>
              <a:path extrusionOk="0" fill="none" h="1" w="4905">
                <a:moveTo>
                  <a:pt x="1" y="1"/>
                </a:moveTo>
                <a:lnTo>
                  <a:pt x="4904" y="1"/>
                </a:lnTo>
              </a:path>
            </a:pathLst>
          </a:custGeom>
          <a:noFill/>
          <a:ln cap="rnd" cmpd="sng" w="208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p25"/>
          <p:cNvSpPr/>
          <p:nvPr/>
        </p:nvSpPr>
        <p:spPr>
          <a:xfrm>
            <a:off x="7602007" y="1310369"/>
            <a:ext cx="1114298" cy="1734401"/>
          </a:xfrm>
          <a:custGeom>
            <a:rect b="b" l="l" r="r" t="t"/>
            <a:pathLst>
              <a:path extrusionOk="0" h="66148" w="42498">
                <a:moveTo>
                  <a:pt x="2169" y="1"/>
                </a:moveTo>
                <a:cubicBezTo>
                  <a:pt x="968" y="1"/>
                  <a:pt x="0" y="968"/>
                  <a:pt x="0" y="2169"/>
                </a:cubicBezTo>
                <a:lnTo>
                  <a:pt x="0" y="63980"/>
                </a:lnTo>
                <a:cubicBezTo>
                  <a:pt x="0" y="65181"/>
                  <a:pt x="968" y="66148"/>
                  <a:pt x="2169" y="66148"/>
                </a:cubicBezTo>
                <a:lnTo>
                  <a:pt x="40329" y="66148"/>
                </a:lnTo>
                <a:cubicBezTo>
                  <a:pt x="41530" y="66148"/>
                  <a:pt x="42497" y="65181"/>
                  <a:pt x="42497" y="63980"/>
                </a:cubicBezTo>
                <a:lnTo>
                  <a:pt x="42497" y="2169"/>
                </a:lnTo>
                <a:cubicBezTo>
                  <a:pt x="42497" y="968"/>
                  <a:pt x="41530" y="1"/>
                  <a:pt x="4032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9" name="Google Shape;589;p25"/>
          <p:cNvSpPr/>
          <p:nvPr/>
        </p:nvSpPr>
        <p:spPr>
          <a:xfrm>
            <a:off x="7602007" y="1310369"/>
            <a:ext cx="1114298" cy="157451"/>
          </a:xfrm>
          <a:custGeom>
            <a:rect b="b" l="l" r="r" t="t"/>
            <a:pathLst>
              <a:path extrusionOk="0" h="6005" w="42498">
                <a:moveTo>
                  <a:pt x="1635" y="1"/>
                </a:moveTo>
                <a:cubicBezTo>
                  <a:pt x="734" y="1"/>
                  <a:pt x="0" y="734"/>
                  <a:pt x="0" y="1635"/>
                </a:cubicBezTo>
                <a:lnTo>
                  <a:pt x="0" y="6005"/>
                </a:lnTo>
                <a:lnTo>
                  <a:pt x="42497" y="6005"/>
                </a:lnTo>
                <a:lnTo>
                  <a:pt x="42497" y="1635"/>
                </a:lnTo>
                <a:cubicBezTo>
                  <a:pt x="42497" y="734"/>
                  <a:pt x="41764" y="1"/>
                  <a:pt x="4086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0" name="Google Shape;590;p25"/>
          <p:cNvSpPr/>
          <p:nvPr/>
        </p:nvSpPr>
        <p:spPr>
          <a:xfrm>
            <a:off x="7662365" y="1515042"/>
            <a:ext cx="996203" cy="1478126"/>
          </a:xfrm>
          <a:custGeom>
            <a:rect b="b" l="l" r="r" t="t"/>
            <a:pathLst>
              <a:path extrusionOk="0" h="56374" w="37994">
                <a:moveTo>
                  <a:pt x="36259" y="56374"/>
                </a:moveTo>
                <a:lnTo>
                  <a:pt x="1768" y="56374"/>
                </a:lnTo>
                <a:cubicBezTo>
                  <a:pt x="801" y="56374"/>
                  <a:pt x="0" y="55607"/>
                  <a:pt x="0" y="54639"/>
                </a:cubicBezTo>
                <a:lnTo>
                  <a:pt x="0" y="1735"/>
                </a:lnTo>
                <a:cubicBezTo>
                  <a:pt x="0" y="767"/>
                  <a:pt x="801" y="0"/>
                  <a:pt x="1768" y="0"/>
                </a:cubicBezTo>
                <a:lnTo>
                  <a:pt x="36259" y="0"/>
                </a:lnTo>
                <a:cubicBezTo>
                  <a:pt x="37227" y="0"/>
                  <a:pt x="37994" y="767"/>
                  <a:pt x="37994" y="1735"/>
                </a:cubicBezTo>
                <a:lnTo>
                  <a:pt x="37994" y="54639"/>
                </a:lnTo>
                <a:cubicBezTo>
                  <a:pt x="37994" y="55607"/>
                  <a:pt x="37227" y="56374"/>
                  <a:pt x="36259" y="56374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p25"/>
          <p:cNvSpPr/>
          <p:nvPr/>
        </p:nvSpPr>
        <p:spPr>
          <a:xfrm>
            <a:off x="7905503" y="1362835"/>
            <a:ext cx="53384" cy="27164"/>
          </a:xfrm>
          <a:custGeom>
            <a:rect b="b" l="l" r="r" t="t"/>
            <a:pathLst>
              <a:path extrusionOk="0" h="1036" w="2036">
                <a:moveTo>
                  <a:pt x="1001" y="1"/>
                </a:moveTo>
                <a:cubicBezTo>
                  <a:pt x="434" y="1"/>
                  <a:pt x="0" y="435"/>
                  <a:pt x="0" y="1002"/>
                </a:cubicBezTo>
                <a:lnTo>
                  <a:pt x="0" y="1035"/>
                </a:lnTo>
                <a:cubicBezTo>
                  <a:pt x="0" y="468"/>
                  <a:pt x="434" y="1"/>
                  <a:pt x="1001" y="1"/>
                </a:cubicBezTo>
                <a:close/>
                <a:moveTo>
                  <a:pt x="1001" y="1"/>
                </a:moveTo>
                <a:cubicBezTo>
                  <a:pt x="1568" y="1"/>
                  <a:pt x="2035" y="468"/>
                  <a:pt x="2035" y="1035"/>
                </a:cubicBezTo>
                <a:lnTo>
                  <a:pt x="2035" y="1002"/>
                </a:lnTo>
                <a:cubicBezTo>
                  <a:pt x="2035" y="435"/>
                  <a:pt x="1568" y="1"/>
                  <a:pt x="1001" y="1"/>
                </a:cubicBezTo>
                <a:close/>
              </a:path>
            </a:pathLst>
          </a:custGeom>
          <a:solidFill>
            <a:srgbClr val="84FA9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2" name="Google Shape;592;p25"/>
          <p:cNvSpPr/>
          <p:nvPr/>
        </p:nvSpPr>
        <p:spPr>
          <a:xfrm>
            <a:off x="7710453" y="1688198"/>
            <a:ext cx="707599" cy="16650"/>
          </a:xfrm>
          <a:custGeom>
            <a:rect b="b" l="l" r="r" t="t"/>
            <a:pathLst>
              <a:path extrusionOk="0" h="635" w="2698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34" y="635"/>
                </a:cubicBezTo>
                <a:lnTo>
                  <a:pt x="26686" y="635"/>
                </a:lnTo>
                <a:cubicBezTo>
                  <a:pt x="26853" y="635"/>
                  <a:pt x="26987" y="501"/>
                  <a:pt x="26987" y="301"/>
                </a:cubicBezTo>
                <a:cubicBezTo>
                  <a:pt x="26987" y="134"/>
                  <a:pt x="26853" y="1"/>
                  <a:pt x="2668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3" name="Google Shape;593;p25"/>
          <p:cNvSpPr/>
          <p:nvPr/>
        </p:nvSpPr>
        <p:spPr>
          <a:xfrm>
            <a:off x="8461758" y="1688198"/>
            <a:ext cx="68251" cy="16650"/>
          </a:xfrm>
          <a:custGeom>
            <a:rect b="b" l="l" r="r" t="t"/>
            <a:pathLst>
              <a:path extrusionOk="0" h="635" w="2603">
                <a:moveTo>
                  <a:pt x="301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5"/>
                  <a:pt x="301" y="635"/>
                </a:cubicBezTo>
                <a:lnTo>
                  <a:pt x="2269" y="635"/>
                </a:lnTo>
                <a:cubicBezTo>
                  <a:pt x="2436" y="635"/>
                  <a:pt x="2602" y="501"/>
                  <a:pt x="2602" y="301"/>
                </a:cubicBezTo>
                <a:cubicBezTo>
                  <a:pt x="2602" y="134"/>
                  <a:pt x="2436" y="1"/>
                  <a:pt x="2269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4" name="Google Shape;594;p25"/>
          <p:cNvSpPr/>
          <p:nvPr/>
        </p:nvSpPr>
        <p:spPr>
          <a:xfrm>
            <a:off x="8556228" y="1688198"/>
            <a:ext cx="55114" cy="16650"/>
          </a:xfrm>
          <a:custGeom>
            <a:rect b="b" l="l" r="r" t="t"/>
            <a:pathLst>
              <a:path extrusionOk="0" h="635" w="2102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5"/>
                  <a:pt x="300" y="635"/>
                </a:cubicBezTo>
                <a:lnTo>
                  <a:pt x="1768" y="635"/>
                </a:lnTo>
                <a:cubicBezTo>
                  <a:pt x="1968" y="635"/>
                  <a:pt x="2102" y="501"/>
                  <a:pt x="2102" y="301"/>
                </a:cubicBezTo>
                <a:cubicBezTo>
                  <a:pt x="2102" y="134"/>
                  <a:pt x="1968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5" name="Google Shape;595;p25"/>
          <p:cNvSpPr/>
          <p:nvPr/>
        </p:nvSpPr>
        <p:spPr>
          <a:xfrm>
            <a:off x="7710453" y="1766045"/>
            <a:ext cx="404994" cy="16650"/>
          </a:xfrm>
          <a:custGeom>
            <a:rect b="b" l="l" r="r" t="t"/>
            <a:pathLst>
              <a:path extrusionOk="0" h="635" w="1544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5112" y="634"/>
                </a:lnTo>
                <a:cubicBezTo>
                  <a:pt x="15312" y="634"/>
                  <a:pt x="15445" y="501"/>
                  <a:pt x="15445" y="334"/>
                </a:cubicBezTo>
                <a:cubicBezTo>
                  <a:pt x="15445" y="134"/>
                  <a:pt x="15312" y="1"/>
                  <a:pt x="15112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5"/>
          <p:cNvSpPr/>
          <p:nvPr/>
        </p:nvSpPr>
        <p:spPr>
          <a:xfrm>
            <a:off x="8122394" y="1766045"/>
            <a:ext cx="127744" cy="16650"/>
          </a:xfrm>
          <a:custGeom>
            <a:rect b="b" l="l" r="r" t="t"/>
            <a:pathLst>
              <a:path extrusionOk="0" h="635" w="4872">
                <a:moveTo>
                  <a:pt x="301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4571" y="634"/>
                </a:lnTo>
                <a:cubicBezTo>
                  <a:pt x="4738" y="634"/>
                  <a:pt x="4871" y="501"/>
                  <a:pt x="4871" y="334"/>
                </a:cubicBezTo>
                <a:cubicBezTo>
                  <a:pt x="4871" y="134"/>
                  <a:pt x="4738" y="1"/>
                  <a:pt x="4571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5"/>
          <p:cNvSpPr/>
          <p:nvPr/>
        </p:nvSpPr>
        <p:spPr>
          <a:xfrm>
            <a:off x="8164398" y="1810645"/>
            <a:ext cx="85739" cy="17515"/>
          </a:xfrm>
          <a:custGeom>
            <a:rect b="b" l="l" r="r" t="t"/>
            <a:pathLst>
              <a:path extrusionOk="0" h="668" w="3270">
                <a:moveTo>
                  <a:pt x="334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34" y="668"/>
                </a:cubicBezTo>
                <a:lnTo>
                  <a:pt x="2969" y="668"/>
                </a:lnTo>
                <a:cubicBezTo>
                  <a:pt x="3136" y="668"/>
                  <a:pt x="3269" y="501"/>
                  <a:pt x="3269" y="334"/>
                </a:cubicBezTo>
                <a:cubicBezTo>
                  <a:pt x="3269" y="168"/>
                  <a:pt x="3136" y="1"/>
                  <a:pt x="296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5"/>
          <p:cNvSpPr/>
          <p:nvPr/>
        </p:nvSpPr>
        <p:spPr>
          <a:xfrm>
            <a:off x="8122394" y="1810645"/>
            <a:ext cx="25407" cy="17515"/>
          </a:xfrm>
          <a:custGeom>
            <a:rect b="b" l="l" r="r" t="t"/>
            <a:pathLst>
              <a:path extrusionOk="0" h="668" w="969">
                <a:moveTo>
                  <a:pt x="335" y="1"/>
                </a:moveTo>
                <a:cubicBezTo>
                  <a:pt x="168" y="1"/>
                  <a:pt x="1" y="168"/>
                  <a:pt x="1" y="334"/>
                </a:cubicBezTo>
                <a:cubicBezTo>
                  <a:pt x="1" y="535"/>
                  <a:pt x="168" y="668"/>
                  <a:pt x="335" y="668"/>
                </a:cubicBezTo>
                <a:lnTo>
                  <a:pt x="635" y="668"/>
                </a:lnTo>
                <a:cubicBezTo>
                  <a:pt x="802" y="668"/>
                  <a:pt x="968" y="501"/>
                  <a:pt x="968" y="334"/>
                </a:cubicBezTo>
                <a:cubicBezTo>
                  <a:pt x="968" y="168"/>
                  <a:pt x="835" y="1"/>
                  <a:pt x="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5"/>
          <p:cNvSpPr/>
          <p:nvPr/>
        </p:nvSpPr>
        <p:spPr>
          <a:xfrm>
            <a:off x="8021814" y="1810645"/>
            <a:ext cx="77008" cy="17515"/>
          </a:xfrm>
          <a:custGeom>
            <a:rect b="b" l="l" r="r" t="t"/>
            <a:pathLst>
              <a:path extrusionOk="0" h="668" w="2937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36" y="501"/>
                  <a:pt x="2936" y="334"/>
                </a:cubicBezTo>
                <a:cubicBezTo>
                  <a:pt x="2936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5"/>
          <p:cNvSpPr/>
          <p:nvPr/>
        </p:nvSpPr>
        <p:spPr>
          <a:xfrm>
            <a:off x="7912503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0" y="1"/>
                </a:moveTo>
                <a:cubicBezTo>
                  <a:pt x="134" y="1"/>
                  <a:pt x="0" y="168"/>
                  <a:pt x="0" y="334"/>
                </a:cubicBezTo>
                <a:cubicBezTo>
                  <a:pt x="0" y="535"/>
                  <a:pt x="134" y="668"/>
                  <a:pt x="300" y="668"/>
                </a:cubicBezTo>
                <a:lnTo>
                  <a:pt x="2635" y="668"/>
                </a:lnTo>
                <a:cubicBezTo>
                  <a:pt x="2802" y="668"/>
                  <a:pt x="2969" y="501"/>
                  <a:pt x="2936" y="334"/>
                </a:cubicBezTo>
                <a:cubicBezTo>
                  <a:pt x="2936" y="168"/>
                  <a:pt x="2802" y="1"/>
                  <a:pt x="2635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5"/>
          <p:cNvSpPr/>
          <p:nvPr/>
        </p:nvSpPr>
        <p:spPr>
          <a:xfrm>
            <a:off x="7803166" y="1810645"/>
            <a:ext cx="77873" cy="17515"/>
          </a:xfrm>
          <a:custGeom>
            <a:rect b="b" l="l" r="r" t="t"/>
            <a:pathLst>
              <a:path extrusionOk="0" h="668" w="2970">
                <a:moveTo>
                  <a:pt x="301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01" y="668"/>
                </a:cubicBezTo>
                <a:lnTo>
                  <a:pt x="2636" y="668"/>
                </a:lnTo>
                <a:cubicBezTo>
                  <a:pt x="2803" y="668"/>
                  <a:pt x="2969" y="501"/>
                  <a:pt x="2969" y="334"/>
                </a:cubicBezTo>
                <a:cubicBezTo>
                  <a:pt x="2969" y="168"/>
                  <a:pt x="2803" y="1"/>
                  <a:pt x="2636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5"/>
          <p:cNvSpPr/>
          <p:nvPr/>
        </p:nvSpPr>
        <p:spPr>
          <a:xfrm>
            <a:off x="7803166" y="1865759"/>
            <a:ext cx="656863" cy="16650"/>
          </a:xfrm>
          <a:custGeom>
            <a:rect b="b" l="l" r="r" t="t"/>
            <a:pathLst>
              <a:path extrusionOk="0" h="635" w="25052">
                <a:moveTo>
                  <a:pt x="301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01" y="634"/>
                </a:cubicBezTo>
                <a:lnTo>
                  <a:pt x="24718" y="634"/>
                </a:lnTo>
                <a:cubicBezTo>
                  <a:pt x="24885" y="634"/>
                  <a:pt x="25052" y="501"/>
                  <a:pt x="25018" y="334"/>
                </a:cubicBezTo>
                <a:cubicBezTo>
                  <a:pt x="25018" y="134"/>
                  <a:pt x="24885" y="0"/>
                  <a:pt x="24718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5"/>
          <p:cNvSpPr/>
          <p:nvPr/>
        </p:nvSpPr>
        <p:spPr>
          <a:xfrm>
            <a:off x="7710453" y="1810645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8"/>
                  <a:pt x="1" y="334"/>
                </a:cubicBezTo>
                <a:cubicBezTo>
                  <a:pt x="1" y="535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8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4" name="Google Shape;604;p25"/>
          <p:cNvSpPr/>
          <p:nvPr/>
        </p:nvSpPr>
        <p:spPr>
          <a:xfrm>
            <a:off x="7710453" y="1865759"/>
            <a:ext cx="39382" cy="16650"/>
          </a:xfrm>
          <a:custGeom>
            <a:rect b="b" l="l" r="r" t="t"/>
            <a:pathLst>
              <a:path extrusionOk="0" h="635" w="1502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1"/>
                  <a:pt x="1468" y="334"/>
                </a:cubicBezTo>
                <a:cubicBezTo>
                  <a:pt x="1468" y="134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p25"/>
          <p:cNvSpPr/>
          <p:nvPr/>
        </p:nvSpPr>
        <p:spPr>
          <a:xfrm>
            <a:off x="7710453" y="1919982"/>
            <a:ext cx="39382" cy="17515"/>
          </a:xfrm>
          <a:custGeom>
            <a:rect b="b" l="l" r="r" t="t"/>
            <a:pathLst>
              <a:path extrusionOk="0" h="668" w="1502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168" y="668"/>
                </a:lnTo>
                <a:cubicBezTo>
                  <a:pt x="1335" y="668"/>
                  <a:pt x="1502" y="501"/>
                  <a:pt x="1468" y="334"/>
                </a:cubicBezTo>
                <a:cubicBezTo>
                  <a:pt x="1468" y="167"/>
                  <a:pt x="1335" y="1"/>
                  <a:pt x="1168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p25"/>
          <p:cNvSpPr/>
          <p:nvPr/>
        </p:nvSpPr>
        <p:spPr>
          <a:xfrm>
            <a:off x="7710453" y="1975097"/>
            <a:ext cx="39382" cy="16623"/>
          </a:xfrm>
          <a:custGeom>
            <a:rect b="b" l="l" r="r" t="t"/>
            <a:pathLst>
              <a:path extrusionOk="0" h="634" w="1502">
                <a:moveTo>
                  <a:pt x="334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34" y="634"/>
                </a:cubicBezTo>
                <a:lnTo>
                  <a:pt x="1168" y="634"/>
                </a:lnTo>
                <a:cubicBezTo>
                  <a:pt x="1335" y="634"/>
                  <a:pt x="1502" y="500"/>
                  <a:pt x="1468" y="300"/>
                </a:cubicBezTo>
                <a:cubicBezTo>
                  <a:pt x="1468" y="133"/>
                  <a:pt x="1335" y="0"/>
                  <a:pt x="11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p25"/>
          <p:cNvSpPr/>
          <p:nvPr/>
        </p:nvSpPr>
        <p:spPr>
          <a:xfrm>
            <a:off x="8500249" y="1865759"/>
            <a:ext cx="96227" cy="16650"/>
          </a:xfrm>
          <a:custGeom>
            <a:rect b="b" l="l" r="r" t="t"/>
            <a:pathLst>
              <a:path extrusionOk="0" h="635" w="3670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34"/>
                  <a:pt x="300" y="634"/>
                </a:cubicBezTo>
                <a:lnTo>
                  <a:pt x="3336" y="634"/>
                </a:lnTo>
                <a:cubicBezTo>
                  <a:pt x="3503" y="634"/>
                  <a:pt x="3670" y="501"/>
                  <a:pt x="3670" y="334"/>
                </a:cubicBezTo>
                <a:cubicBezTo>
                  <a:pt x="3670" y="134"/>
                  <a:pt x="3536" y="0"/>
                  <a:pt x="333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8" name="Google Shape;608;p25"/>
          <p:cNvSpPr/>
          <p:nvPr/>
        </p:nvSpPr>
        <p:spPr>
          <a:xfrm>
            <a:off x="7800544" y="1919982"/>
            <a:ext cx="277276" cy="17515"/>
          </a:xfrm>
          <a:custGeom>
            <a:rect b="b" l="l" r="r" t="t"/>
            <a:pathLst>
              <a:path extrusionOk="0" h="668" w="10575">
                <a:moveTo>
                  <a:pt x="334" y="1"/>
                </a:moveTo>
                <a:cubicBezTo>
                  <a:pt x="134" y="1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0275" y="668"/>
                </a:lnTo>
                <a:cubicBezTo>
                  <a:pt x="10441" y="668"/>
                  <a:pt x="10575" y="501"/>
                  <a:pt x="10575" y="334"/>
                </a:cubicBezTo>
                <a:cubicBezTo>
                  <a:pt x="10575" y="167"/>
                  <a:pt x="10441" y="1"/>
                  <a:pt x="10275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25"/>
          <p:cNvSpPr/>
          <p:nvPr/>
        </p:nvSpPr>
        <p:spPr>
          <a:xfrm>
            <a:off x="8164398" y="2087921"/>
            <a:ext cx="314011" cy="17515"/>
          </a:xfrm>
          <a:custGeom>
            <a:rect b="b" l="l" r="r" t="t"/>
            <a:pathLst>
              <a:path extrusionOk="0" h="668" w="11976">
                <a:moveTo>
                  <a:pt x="300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0"/>
                  <a:pt x="134" y="667"/>
                  <a:pt x="300" y="667"/>
                </a:cubicBezTo>
                <a:lnTo>
                  <a:pt x="11642" y="667"/>
                </a:lnTo>
                <a:cubicBezTo>
                  <a:pt x="11842" y="667"/>
                  <a:pt x="11975" y="500"/>
                  <a:pt x="11975" y="334"/>
                </a:cubicBezTo>
                <a:cubicBezTo>
                  <a:pt x="11975" y="134"/>
                  <a:pt x="11842" y="0"/>
                  <a:pt x="1164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" name="Google Shape;610;p25"/>
          <p:cNvSpPr/>
          <p:nvPr/>
        </p:nvSpPr>
        <p:spPr>
          <a:xfrm>
            <a:off x="8245732" y="2031941"/>
            <a:ext cx="232676" cy="17515"/>
          </a:xfrm>
          <a:custGeom>
            <a:rect b="b" l="l" r="r" t="t"/>
            <a:pathLst>
              <a:path extrusionOk="0" h="668" w="8874">
                <a:moveTo>
                  <a:pt x="334" y="0"/>
                </a:moveTo>
                <a:cubicBezTo>
                  <a:pt x="134" y="0"/>
                  <a:pt x="0" y="134"/>
                  <a:pt x="0" y="334"/>
                </a:cubicBezTo>
                <a:cubicBezTo>
                  <a:pt x="0" y="501"/>
                  <a:pt x="134" y="667"/>
                  <a:pt x="334" y="667"/>
                </a:cubicBezTo>
                <a:lnTo>
                  <a:pt x="8540" y="667"/>
                </a:lnTo>
                <a:cubicBezTo>
                  <a:pt x="8740" y="667"/>
                  <a:pt x="8873" y="501"/>
                  <a:pt x="8873" y="334"/>
                </a:cubicBezTo>
                <a:cubicBezTo>
                  <a:pt x="8873" y="134"/>
                  <a:pt x="8740" y="0"/>
                  <a:pt x="854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1" name="Google Shape;611;p25"/>
          <p:cNvSpPr/>
          <p:nvPr/>
        </p:nvSpPr>
        <p:spPr>
          <a:xfrm>
            <a:off x="8376045" y="1975097"/>
            <a:ext cx="102363" cy="16623"/>
          </a:xfrm>
          <a:custGeom>
            <a:rect b="b" l="l" r="r" t="t"/>
            <a:pathLst>
              <a:path extrusionOk="0" h="634" w="3904">
                <a:moveTo>
                  <a:pt x="301" y="0"/>
                </a:moveTo>
                <a:cubicBezTo>
                  <a:pt x="134" y="0"/>
                  <a:pt x="1" y="133"/>
                  <a:pt x="1" y="300"/>
                </a:cubicBezTo>
                <a:cubicBezTo>
                  <a:pt x="1" y="500"/>
                  <a:pt x="134" y="634"/>
                  <a:pt x="301" y="634"/>
                </a:cubicBezTo>
                <a:lnTo>
                  <a:pt x="3570" y="634"/>
                </a:lnTo>
                <a:cubicBezTo>
                  <a:pt x="3770" y="634"/>
                  <a:pt x="3903" y="500"/>
                  <a:pt x="3903" y="300"/>
                </a:cubicBezTo>
                <a:cubicBezTo>
                  <a:pt x="3903" y="133"/>
                  <a:pt x="3770" y="0"/>
                  <a:pt x="357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2" name="Google Shape;612;p25"/>
          <p:cNvSpPr/>
          <p:nvPr/>
        </p:nvSpPr>
        <p:spPr>
          <a:xfrm>
            <a:off x="7710453" y="1612108"/>
            <a:ext cx="328012" cy="16650"/>
          </a:xfrm>
          <a:custGeom>
            <a:rect b="b" l="l" r="r" t="t"/>
            <a:pathLst>
              <a:path extrusionOk="0" h="635" w="12510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2176" y="635"/>
                </a:lnTo>
                <a:cubicBezTo>
                  <a:pt x="12376" y="635"/>
                  <a:pt x="12510" y="501"/>
                  <a:pt x="12510" y="334"/>
                </a:cubicBezTo>
                <a:cubicBezTo>
                  <a:pt x="12510" y="134"/>
                  <a:pt x="12376" y="1"/>
                  <a:pt x="12176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" name="Google Shape;613;p25"/>
          <p:cNvSpPr/>
          <p:nvPr/>
        </p:nvSpPr>
        <p:spPr>
          <a:xfrm>
            <a:off x="7710453" y="2220856"/>
            <a:ext cx="530064" cy="17515"/>
          </a:xfrm>
          <a:custGeom>
            <a:rect b="b" l="l" r="r" t="t"/>
            <a:pathLst>
              <a:path extrusionOk="0" h="668" w="20216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4" name="Google Shape;614;p25"/>
          <p:cNvSpPr/>
          <p:nvPr/>
        </p:nvSpPr>
        <p:spPr>
          <a:xfrm>
            <a:off x="7710453" y="2288189"/>
            <a:ext cx="530064" cy="17541"/>
          </a:xfrm>
          <a:custGeom>
            <a:rect b="b" l="l" r="r" t="t"/>
            <a:pathLst>
              <a:path extrusionOk="0" h="669" w="20216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215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5"/>
          <p:cNvSpPr/>
          <p:nvPr/>
        </p:nvSpPr>
        <p:spPr>
          <a:xfrm>
            <a:off x="7710453" y="2355548"/>
            <a:ext cx="529172" cy="17515"/>
          </a:xfrm>
          <a:custGeom>
            <a:rect b="b" l="l" r="r" t="t"/>
            <a:pathLst>
              <a:path extrusionOk="0" h="668" w="20182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19882" y="668"/>
                </a:lnTo>
                <a:cubicBezTo>
                  <a:pt x="20048" y="668"/>
                  <a:pt x="20182" y="501"/>
                  <a:pt x="20182" y="334"/>
                </a:cubicBezTo>
                <a:cubicBezTo>
                  <a:pt x="20182" y="167"/>
                  <a:pt x="20048" y="0"/>
                  <a:pt x="198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25"/>
          <p:cNvSpPr/>
          <p:nvPr/>
        </p:nvSpPr>
        <p:spPr>
          <a:xfrm>
            <a:off x="7710453" y="2757866"/>
            <a:ext cx="529172" cy="16650"/>
          </a:xfrm>
          <a:custGeom>
            <a:rect b="b" l="l" r="r" t="t"/>
            <a:pathLst>
              <a:path extrusionOk="0" h="635" w="20182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5"/>
                  <a:pt x="334" y="635"/>
                </a:cubicBezTo>
                <a:lnTo>
                  <a:pt x="19882" y="635"/>
                </a:lnTo>
                <a:cubicBezTo>
                  <a:pt x="20048" y="635"/>
                  <a:pt x="20182" y="501"/>
                  <a:pt x="20182" y="334"/>
                </a:cubicBezTo>
                <a:cubicBezTo>
                  <a:pt x="20182" y="134"/>
                  <a:pt x="20048" y="1"/>
                  <a:pt x="19882" y="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7" name="Google Shape;617;p25"/>
          <p:cNvSpPr/>
          <p:nvPr/>
        </p:nvSpPr>
        <p:spPr>
          <a:xfrm>
            <a:off x="8192375" y="2143009"/>
            <a:ext cx="157451" cy="16650"/>
          </a:xfrm>
          <a:custGeom>
            <a:rect b="b" l="l" r="r" t="t"/>
            <a:pathLst>
              <a:path extrusionOk="0" h="635" w="6005">
                <a:moveTo>
                  <a:pt x="334" y="1"/>
                </a:moveTo>
                <a:cubicBezTo>
                  <a:pt x="167" y="1"/>
                  <a:pt x="1" y="134"/>
                  <a:pt x="1" y="334"/>
                </a:cubicBezTo>
                <a:cubicBezTo>
                  <a:pt x="1" y="501"/>
                  <a:pt x="167" y="634"/>
                  <a:pt x="334" y="634"/>
                </a:cubicBezTo>
                <a:lnTo>
                  <a:pt x="5671" y="634"/>
                </a:lnTo>
                <a:cubicBezTo>
                  <a:pt x="5838" y="634"/>
                  <a:pt x="6005" y="501"/>
                  <a:pt x="6005" y="334"/>
                </a:cubicBezTo>
                <a:cubicBezTo>
                  <a:pt x="6005" y="134"/>
                  <a:pt x="5838" y="1"/>
                  <a:pt x="5671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8" name="Google Shape;618;p25"/>
          <p:cNvSpPr/>
          <p:nvPr/>
        </p:nvSpPr>
        <p:spPr>
          <a:xfrm>
            <a:off x="8401400" y="2143009"/>
            <a:ext cx="209944" cy="16650"/>
          </a:xfrm>
          <a:custGeom>
            <a:rect b="b" l="l" r="r" t="t"/>
            <a:pathLst>
              <a:path extrusionOk="0" h="635" w="8007">
                <a:moveTo>
                  <a:pt x="334" y="1"/>
                </a:moveTo>
                <a:cubicBezTo>
                  <a:pt x="134" y="1"/>
                  <a:pt x="1" y="134"/>
                  <a:pt x="1" y="334"/>
                </a:cubicBezTo>
                <a:cubicBezTo>
                  <a:pt x="1" y="501"/>
                  <a:pt x="134" y="634"/>
                  <a:pt x="334" y="634"/>
                </a:cubicBezTo>
                <a:lnTo>
                  <a:pt x="7673" y="634"/>
                </a:lnTo>
                <a:cubicBezTo>
                  <a:pt x="7873" y="634"/>
                  <a:pt x="8007" y="501"/>
                  <a:pt x="8007" y="334"/>
                </a:cubicBezTo>
                <a:cubicBezTo>
                  <a:pt x="8007" y="134"/>
                  <a:pt x="7873" y="1"/>
                  <a:pt x="7673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9" name="Google Shape;619;p25"/>
          <p:cNvSpPr/>
          <p:nvPr/>
        </p:nvSpPr>
        <p:spPr>
          <a:xfrm>
            <a:off x="8401400" y="2220856"/>
            <a:ext cx="209944" cy="17515"/>
          </a:xfrm>
          <a:custGeom>
            <a:rect b="b" l="l" r="r" t="t"/>
            <a:pathLst>
              <a:path extrusionOk="0" h="668" w="8007">
                <a:moveTo>
                  <a:pt x="334" y="0"/>
                </a:moveTo>
                <a:cubicBezTo>
                  <a:pt x="134" y="0"/>
                  <a:pt x="1" y="134"/>
                  <a:pt x="1" y="334"/>
                </a:cubicBezTo>
                <a:cubicBezTo>
                  <a:pt x="1" y="501"/>
                  <a:pt x="134" y="668"/>
                  <a:pt x="334" y="668"/>
                </a:cubicBezTo>
                <a:lnTo>
                  <a:pt x="7673" y="668"/>
                </a:lnTo>
                <a:cubicBezTo>
                  <a:pt x="7873" y="668"/>
                  <a:pt x="8007" y="501"/>
                  <a:pt x="8007" y="334"/>
                </a:cubicBezTo>
                <a:cubicBezTo>
                  <a:pt x="8007" y="134"/>
                  <a:pt x="7873" y="0"/>
                  <a:pt x="7673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25"/>
          <p:cNvSpPr/>
          <p:nvPr/>
        </p:nvSpPr>
        <p:spPr>
          <a:xfrm>
            <a:off x="7710453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70" y="501"/>
                  <a:pt x="3070" y="301"/>
                </a:cubicBezTo>
                <a:cubicBezTo>
                  <a:pt x="3070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5"/>
          <p:cNvSpPr/>
          <p:nvPr/>
        </p:nvSpPr>
        <p:spPr>
          <a:xfrm>
            <a:off x="7710453" y="2910938"/>
            <a:ext cx="80495" cy="17515"/>
          </a:xfrm>
          <a:custGeom>
            <a:rect b="b" l="l" r="r" t="t"/>
            <a:pathLst>
              <a:path extrusionOk="0" h="668" w="3070">
                <a:moveTo>
                  <a:pt x="334" y="0"/>
                </a:moveTo>
                <a:cubicBezTo>
                  <a:pt x="134" y="0"/>
                  <a:pt x="1" y="167"/>
                  <a:pt x="1" y="334"/>
                </a:cubicBezTo>
                <a:cubicBezTo>
                  <a:pt x="1" y="501"/>
                  <a:pt x="134" y="667"/>
                  <a:pt x="334" y="667"/>
                </a:cubicBezTo>
                <a:lnTo>
                  <a:pt x="2736" y="667"/>
                </a:lnTo>
                <a:cubicBezTo>
                  <a:pt x="2903" y="667"/>
                  <a:pt x="3070" y="501"/>
                  <a:pt x="3070" y="334"/>
                </a:cubicBezTo>
                <a:cubicBezTo>
                  <a:pt x="3070" y="167"/>
                  <a:pt x="2903" y="0"/>
                  <a:pt x="2736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2" name="Google Shape;622;p25"/>
          <p:cNvSpPr/>
          <p:nvPr/>
        </p:nvSpPr>
        <p:spPr>
          <a:xfrm>
            <a:off x="7811924" y="2910938"/>
            <a:ext cx="492438" cy="17515"/>
          </a:xfrm>
          <a:custGeom>
            <a:rect b="b" l="l" r="r" t="t"/>
            <a:pathLst>
              <a:path extrusionOk="0" h="668" w="18781">
                <a:moveTo>
                  <a:pt x="300" y="0"/>
                </a:moveTo>
                <a:cubicBezTo>
                  <a:pt x="134" y="0"/>
                  <a:pt x="0" y="167"/>
                  <a:pt x="0" y="334"/>
                </a:cubicBezTo>
                <a:cubicBezTo>
                  <a:pt x="0" y="501"/>
                  <a:pt x="134" y="667"/>
                  <a:pt x="300" y="667"/>
                </a:cubicBezTo>
                <a:lnTo>
                  <a:pt x="18447" y="667"/>
                </a:lnTo>
                <a:cubicBezTo>
                  <a:pt x="18647" y="667"/>
                  <a:pt x="18780" y="501"/>
                  <a:pt x="18780" y="334"/>
                </a:cubicBezTo>
                <a:cubicBezTo>
                  <a:pt x="18780" y="167"/>
                  <a:pt x="18647" y="0"/>
                  <a:pt x="18447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3" name="Google Shape;623;p25"/>
          <p:cNvSpPr/>
          <p:nvPr/>
        </p:nvSpPr>
        <p:spPr>
          <a:xfrm>
            <a:off x="783465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4" name="Google Shape;624;p25"/>
          <p:cNvSpPr/>
          <p:nvPr/>
        </p:nvSpPr>
        <p:spPr>
          <a:xfrm>
            <a:off x="7957969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68" y="1"/>
                  <a:pt x="1" y="134"/>
                  <a:pt x="1" y="301"/>
                </a:cubicBezTo>
                <a:cubicBezTo>
                  <a:pt x="1" y="501"/>
                  <a:pt x="168" y="634"/>
                  <a:pt x="334" y="634"/>
                </a:cubicBezTo>
                <a:lnTo>
                  <a:pt x="2736" y="634"/>
                </a:lnTo>
                <a:cubicBezTo>
                  <a:pt x="2936" y="634"/>
                  <a:pt x="3070" y="501"/>
                  <a:pt x="3070" y="301"/>
                </a:cubicBezTo>
                <a:cubicBezTo>
                  <a:pt x="3070" y="134"/>
                  <a:pt x="2936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" name="Google Shape;625;p25"/>
          <p:cNvSpPr/>
          <p:nvPr/>
        </p:nvSpPr>
        <p:spPr>
          <a:xfrm>
            <a:off x="8082172" y="2860202"/>
            <a:ext cx="79630" cy="16650"/>
          </a:xfrm>
          <a:custGeom>
            <a:rect b="b" l="l" r="r" t="t"/>
            <a:pathLst>
              <a:path extrusionOk="0" h="635" w="3037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36" y="501"/>
                  <a:pt x="3036" y="301"/>
                </a:cubicBezTo>
                <a:cubicBezTo>
                  <a:pt x="3036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6" name="Google Shape;626;p25"/>
          <p:cNvSpPr/>
          <p:nvPr/>
        </p:nvSpPr>
        <p:spPr>
          <a:xfrm>
            <a:off x="8206376" y="2860202"/>
            <a:ext cx="79604" cy="16650"/>
          </a:xfrm>
          <a:custGeom>
            <a:rect b="b" l="l" r="r" t="t"/>
            <a:pathLst>
              <a:path extrusionOk="0" h="635" w="3036">
                <a:moveTo>
                  <a:pt x="300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0" y="634"/>
                </a:cubicBezTo>
                <a:lnTo>
                  <a:pt x="2702" y="634"/>
                </a:lnTo>
                <a:cubicBezTo>
                  <a:pt x="2902" y="634"/>
                  <a:pt x="3036" y="501"/>
                  <a:pt x="3036" y="301"/>
                </a:cubicBezTo>
                <a:cubicBezTo>
                  <a:pt x="3036" y="134"/>
                  <a:pt x="2902" y="1"/>
                  <a:pt x="27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7" name="Google Shape;627;p25"/>
          <p:cNvSpPr/>
          <p:nvPr/>
        </p:nvSpPr>
        <p:spPr>
          <a:xfrm>
            <a:off x="8329688" y="2860202"/>
            <a:ext cx="80495" cy="16650"/>
          </a:xfrm>
          <a:custGeom>
            <a:rect b="b" l="l" r="r" t="t"/>
            <a:pathLst>
              <a:path extrusionOk="0" h="635" w="3070">
                <a:moveTo>
                  <a:pt x="334" y="1"/>
                </a:moveTo>
                <a:cubicBezTo>
                  <a:pt x="134" y="1"/>
                  <a:pt x="1" y="134"/>
                  <a:pt x="1" y="301"/>
                </a:cubicBezTo>
                <a:cubicBezTo>
                  <a:pt x="1" y="501"/>
                  <a:pt x="134" y="634"/>
                  <a:pt x="334" y="634"/>
                </a:cubicBezTo>
                <a:lnTo>
                  <a:pt x="2736" y="634"/>
                </a:lnTo>
                <a:cubicBezTo>
                  <a:pt x="2903" y="634"/>
                  <a:pt x="3069" y="501"/>
                  <a:pt x="3069" y="301"/>
                </a:cubicBezTo>
                <a:cubicBezTo>
                  <a:pt x="3069" y="134"/>
                  <a:pt x="2903" y="1"/>
                  <a:pt x="2736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8" name="Google Shape;628;p25"/>
          <p:cNvSpPr/>
          <p:nvPr/>
        </p:nvSpPr>
        <p:spPr>
          <a:xfrm>
            <a:off x="8453892" y="2860202"/>
            <a:ext cx="54249" cy="16650"/>
          </a:xfrm>
          <a:custGeom>
            <a:rect b="b" l="l" r="r" t="t"/>
            <a:pathLst>
              <a:path extrusionOk="0" h="635" w="2069">
                <a:moveTo>
                  <a:pt x="301" y="1"/>
                </a:moveTo>
                <a:cubicBezTo>
                  <a:pt x="134" y="1"/>
                  <a:pt x="0" y="134"/>
                  <a:pt x="0" y="301"/>
                </a:cubicBezTo>
                <a:cubicBezTo>
                  <a:pt x="0" y="501"/>
                  <a:pt x="134" y="634"/>
                  <a:pt x="301" y="634"/>
                </a:cubicBezTo>
                <a:lnTo>
                  <a:pt x="1768" y="634"/>
                </a:lnTo>
                <a:cubicBezTo>
                  <a:pt x="1935" y="634"/>
                  <a:pt x="2068" y="501"/>
                  <a:pt x="2068" y="301"/>
                </a:cubicBezTo>
                <a:cubicBezTo>
                  <a:pt x="2068" y="134"/>
                  <a:pt x="1935" y="1"/>
                  <a:pt x="1768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9" name="Google Shape;629;p25"/>
          <p:cNvSpPr/>
          <p:nvPr/>
        </p:nvSpPr>
        <p:spPr>
          <a:xfrm>
            <a:off x="8287710" y="826690"/>
            <a:ext cx="856293" cy="784581"/>
          </a:xfrm>
          <a:custGeom>
            <a:rect b="b" l="l" r="r" t="t"/>
            <a:pathLst>
              <a:path extrusionOk="0" h="29923" w="32658">
                <a:moveTo>
                  <a:pt x="1335" y="1"/>
                </a:moveTo>
                <a:cubicBezTo>
                  <a:pt x="601" y="1"/>
                  <a:pt x="0" y="601"/>
                  <a:pt x="0" y="1302"/>
                </a:cubicBezTo>
                <a:lnTo>
                  <a:pt x="0" y="28621"/>
                </a:lnTo>
                <a:cubicBezTo>
                  <a:pt x="0" y="29355"/>
                  <a:pt x="601" y="29922"/>
                  <a:pt x="1335" y="29922"/>
                </a:cubicBezTo>
                <a:lnTo>
                  <a:pt x="31356" y="29922"/>
                </a:lnTo>
                <a:cubicBezTo>
                  <a:pt x="32090" y="29922"/>
                  <a:pt x="32657" y="29355"/>
                  <a:pt x="32657" y="28621"/>
                </a:cubicBezTo>
                <a:lnTo>
                  <a:pt x="32657" y="1302"/>
                </a:lnTo>
                <a:cubicBezTo>
                  <a:pt x="32657" y="601"/>
                  <a:pt x="32090" y="1"/>
                  <a:pt x="31356" y="1"/>
                </a:cubicBezTo>
                <a:close/>
              </a:path>
            </a:pathLst>
          </a:custGeom>
          <a:solidFill>
            <a:srgbClr val="B8BD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0" name="Google Shape;630;p25"/>
          <p:cNvSpPr/>
          <p:nvPr/>
        </p:nvSpPr>
        <p:spPr>
          <a:xfrm>
            <a:off x="8287710" y="819716"/>
            <a:ext cx="856293" cy="39382"/>
          </a:xfrm>
          <a:custGeom>
            <a:rect b="b" l="l" r="r" t="t"/>
            <a:pathLst>
              <a:path extrusionOk="0" h="1502" w="32658">
                <a:moveTo>
                  <a:pt x="1268" y="0"/>
                </a:moveTo>
                <a:cubicBezTo>
                  <a:pt x="568" y="0"/>
                  <a:pt x="0" y="567"/>
                  <a:pt x="0" y="1234"/>
                </a:cubicBezTo>
                <a:lnTo>
                  <a:pt x="0" y="1501"/>
                </a:lnTo>
                <a:cubicBezTo>
                  <a:pt x="0" y="834"/>
                  <a:pt x="568" y="267"/>
                  <a:pt x="1268" y="267"/>
                </a:cubicBezTo>
                <a:lnTo>
                  <a:pt x="31423" y="267"/>
                </a:lnTo>
                <a:cubicBezTo>
                  <a:pt x="32123" y="267"/>
                  <a:pt x="32657" y="834"/>
                  <a:pt x="32657" y="1501"/>
                </a:cubicBezTo>
                <a:lnTo>
                  <a:pt x="32657" y="1234"/>
                </a:lnTo>
                <a:cubicBezTo>
                  <a:pt x="32657" y="567"/>
                  <a:pt x="32123" y="0"/>
                  <a:pt x="31423" y="0"/>
                </a:cubicBezTo>
                <a:close/>
              </a:path>
            </a:pathLst>
          </a:custGeom>
          <a:solidFill>
            <a:srgbClr val="00A3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1" name="Google Shape;631;p25"/>
          <p:cNvSpPr/>
          <p:nvPr/>
        </p:nvSpPr>
        <p:spPr>
          <a:xfrm>
            <a:off x="8287710" y="826690"/>
            <a:ext cx="856293" cy="120743"/>
          </a:xfrm>
          <a:custGeom>
            <a:rect b="b" l="l" r="r" t="t"/>
            <a:pathLst>
              <a:path extrusionOk="0" h="4605" w="32658">
                <a:moveTo>
                  <a:pt x="1268" y="1"/>
                </a:moveTo>
                <a:cubicBezTo>
                  <a:pt x="568" y="1"/>
                  <a:pt x="0" y="568"/>
                  <a:pt x="0" y="1235"/>
                </a:cubicBezTo>
                <a:lnTo>
                  <a:pt x="0" y="4604"/>
                </a:lnTo>
                <a:lnTo>
                  <a:pt x="32657" y="4604"/>
                </a:lnTo>
                <a:lnTo>
                  <a:pt x="32657" y="1235"/>
                </a:lnTo>
                <a:cubicBezTo>
                  <a:pt x="32657" y="568"/>
                  <a:pt x="32123" y="1"/>
                  <a:pt x="31423" y="1"/>
                </a:cubicBezTo>
                <a:close/>
              </a:path>
            </a:pathLst>
          </a:custGeom>
          <a:solidFill>
            <a:srgbClr val="469A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p25"/>
          <p:cNvSpPr/>
          <p:nvPr/>
        </p:nvSpPr>
        <p:spPr>
          <a:xfrm>
            <a:off x="8334932" y="983249"/>
            <a:ext cx="765336" cy="588665"/>
          </a:xfrm>
          <a:custGeom>
            <a:rect b="b" l="l" r="r" t="t"/>
            <a:pathLst>
              <a:path extrusionOk="0" h="22451" w="29189">
                <a:moveTo>
                  <a:pt x="28188" y="22450"/>
                </a:moveTo>
                <a:lnTo>
                  <a:pt x="1001" y="22450"/>
                </a:lnTo>
                <a:cubicBezTo>
                  <a:pt x="434" y="22450"/>
                  <a:pt x="1" y="22017"/>
                  <a:pt x="1" y="21450"/>
                </a:cubicBezTo>
                <a:lnTo>
                  <a:pt x="1" y="1002"/>
                </a:lnTo>
                <a:cubicBezTo>
                  <a:pt x="1" y="468"/>
                  <a:pt x="434" y="1"/>
                  <a:pt x="1001" y="1"/>
                </a:cubicBezTo>
                <a:lnTo>
                  <a:pt x="28188" y="1"/>
                </a:lnTo>
                <a:cubicBezTo>
                  <a:pt x="28755" y="1"/>
                  <a:pt x="29188" y="468"/>
                  <a:pt x="29188" y="1002"/>
                </a:cubicBezTo>
                <a:lnTo>
                  <a:pt x="29188" y="21450"/>
                </a:lnTo>
                <a:cubicBezTo>
                  <a:pt x="29188" y="22017"/>
                  <a:pt x="28755" y="22450"/>
                  <a:pt x="28188" y="22450"/>
                </a:cubicBezTo>
                <a:close/>
              </a:path>
            </a:pathLst>
          </a:custGeom>
          <a:solidFill>
            <a:srgbClr val="24086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3" name="Google Shape;633;p25"/>
          <p:cNvSpPr/>
          <p:nvPr/>
        </p:nvSpPr>
        <p:spPr>
          <a:xfrm>
            <a:off x="8371666" y="1116211"/>
            <a:ext cx="544039" cy="13136"/>
          </a:xfrm>
          <a:custGeom>
            <a:rect b="b" l="l" r="r" t="t"/>
            <a:pathLst>
              <a:path extrusionOk="0" h="501" w="2074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0482" y="501"/>
                </a:lnTo>
                <a:cubicBezTo>
                  <a:pt x="20615" y="501"/>
                  <a:pt x="20749" y="401"/>
                  <a:pt x="20716" y="267"/>
                </a:cubicBezTo>
                <a:cubicBezTo>
                  <a:pt x="20716" y="134"/>
                  <a:pt x="20615" y="0"/>
                  <a:pt x="20482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4" name="Google Shape;634;p25"/>
          <p:cNvSpPr/>
          <p:nvPr/>
        </p:nvSpPr>
        <p:spPr>
          <a:xfrm>
            <a:off x="8948924" y="1116211"/>
            <a:ext cx="52492" cy="13136"/>
          </a:xfrm>
          <a:custGeom>
            <a:rect b="b" l="l" r="r" t="t"/>
            <a:pathLst>
              <a:path extrusionOk="0" h="501" w="2002">
                <a:moveTo>
                  <a:pt x="234" y="0"/>
                </a:moveTo>
                <a:cubicBezTo>
                  <a:pt x="101" y="0"/>
                  <a:pt x="0" y="134"/>
                  <a:pt x="0" y="267"/>
                </a:cubicBezTo>
                <a:cubicBezTo>
                  <a:pt x="0" y="401"/>
                  <a:pt x="101" y="501"/>
                  <a:pt x="234" y="501"/>
                </a:cubicBezTo>
                <a:lnTo>
                  <a:pt x="1735" y="501"/>
                </a:lnTo>
                <a:cubicBezTo>
                  <a:pt x="1868" y="501"/>
                  <a:pt x="2002" y="401"/>
                  <a:pt x="2002" y="267"/>
                </a:cubicBezTo>
                <a:cubicBezTo>
                  <a:pt x="2002" y="134"/>
                  <a:pt x="1868" y="0"/>
                  <a:pt x="173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5" name="Google Shape;635;p25"/>
          <p:cNvSpPr/>
          <p:nvPr/>
        </p:nvSpPr>
        <p:spPr>
          <a:xfrm>
            <a:off x="9021527" y="1116211"/>
            <a:ext cx="42004" cy="13136"/>
          </a:xfrm>
          <a:custGeom>
            <a:rect b="b" l="l" r="r" t="t"/>
            <a:pathLst>
              <a:path extrusionOk="0" h="501" w="1602">
                <a:moveTo>
                  <a:pt x="234" y="0"/>
                </a:moveTo>
                <a:cubicBezTo>
                  <a:pt x="100" y="0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1368" y="501"/>
                </a:lnTo>
                <a:cubicBezTo>
                  <a:pt x="1501" y="501"/>
                  <a:pt x="1601" y="401"/>
                  <a:pt x="1601" y="267"/>
                </a:cubicBezTo>
                <a:cubicBezTo>
                  <a:pt x="1601" y="134"/>
                  <a:pt x="1501" y="0"/>
                  <a:pt x="1368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25"/>
          <p:cNvSpPr/>
          <p:nvPr/>
        </p:nvSpPr>
        <p:spPr>
          <a:xfrm>
            <a:off x="8371666" y="1176543"/>
            <a:ext cx="311389" cy="13162"/>
          </a:xfrm>
          <a:custGeom>
            <a:rect b="b" l="l" r="r" t="t"/>
            <a:pathLst>
              <a:path extrusionOk="0" h="502" w="11876">
                <a:moveTo>
                  <a:pt x="234" y="1"/>
                </a:moveTo>
                <a:cubicBezTo>
                  <a:pt x="101" y="1"/>
                  <a:pt x="1" y="134"/>
                  <a:pt x="1" y="268"/>
                </a:cubicBezTo>
                <a:cubicBezTo>
                  <a:pt x="1" y="401"/>
                  <a:pt x="101" y="501"/>
                  <a:pt x="234" y="501"/>
                </a:cubicBezTo>
                <a:lnTo>
                  <a:pt x="11609" y="501"/>
                </a:lnTo>
                <a:cubicBezTo>
                  <a:pt x="11742" y="501"/>
                  <a:pt x="11876" y="401"/>
                  <a:pt x="11876" y="268"/>
                </a:cubicBezTo>
                <a:cubicBezTo>
                  <a:pt x="11876" y="134"/>
                  <a:pt x="11742" y="1"/>
                  <a:pt x="11609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7" name="Google Shape;637;p25"/>
          <p:cNvSpPr/>
          <p:nvPr/>
        </p:nvSpPr>
        <p:spPr>
          <a:xfrm>
            <a:off x="8687406" y="1176543"/>
            <a:ext cx="98876" cy="13162"/>
          </a:xfrm>
          <a:custGeom>
            <a:rect b="b" l="l" r="r" t="t"/>
            <a:pathLst>
              <a:path extrusionOk="0" h="502" w="3771">
                <a:moveTo>
                  <a:pt x="268" y="1"/>
                </a:moveTo>
                <a:cubicBezTo>
                  <a:pt x="134" y="1"/>
                  <a:pt x="1" y="134"/>
                  <a:pt x="1" y="268"/>
                </a:cubicBezTo>
                <a:cubicBezTo>
                  <a:pt x="1" y="401"/>
                  <a:pt x="134" y="501"/>
                  <a:pt x="268" y="501"/>
                </a:cubicBezTo>
                <a:lnTo>
                  <a:pt x="3537" y="501"/>
                </a:lnTo>
                <a:cubicBezTo>
                  <a:pt x="3670" y="501"/>
                  <a:pt x="3770" y="401"/>
                  <a:pt x="3770" y="268"/>
                </a:cubicBezTo>
                <a:cubicBezTo>
                  <a:pt x="3770" y="134"/>
                  <a:pt x="3670" y="1"/>
                  <a:pt x="3537" y="1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8" name="Google Shape;638;p25"/>
          <p:cNvSpPr/>
          <p:nvPr/>
        </p:nvSpPr>
        <p:spPr>
          <a:xfrm>
            <a:off x="8720653" y="1211546"/>
            <a:ext cx="65629" cy="12271"/>
          </a:xfrm>
          <a:custGeom>
            <a:rect b="b" l="l" r="r" t="t"/>
            <a:pathLst>
              <a:path extrusionOk="0" h="468" w="2503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269" y="467"/>
                </a:lnTo>
                <a:cubicBezTo>
                  <a:pt x="2402" y="467"/>
                  <a:pt x="2502" y="367"/>
                  <a:pt x="2502" y="234"/>
                </a:cubicBezTo>
                <a:cubicBezTo>
                  <a:pt x="2502" y="100"/>
                  <a:pt x="2402" y="0"/>
                  <a:pt x="2269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5"/>
          <p:cNvSpPr/>
          <p:nvPr/>
        </p:nvSpPr>
        <p:spPr>
          <a:xfrm>
            <a:off x="8688298" y="1211546"/>
            <a:ext cx="19245" cy="12271"/>
          </a:xfrm>
          <a:custGeom>
            <a:rect b="b" l="l" r="r" t="t"/>
            <a:pathLst>
              <a:path extrusionOk="0" h="468" w="734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467" y="467"/>
                </a:lnTo>
                <a:cubicBezTo>
                  <a:pt x="600" y="467"/>
                  <a:pt x="734" y="367"/>
                  <a:pt x="734" y="234"/>
                </a:cubicBezTo>
                <a:cubicBezTo>
                  <a:pt x="734" y="100"/>
                  <a:pt x="600" y="0"/>
                  <a:pt x="467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" name="Google Shape;640;p25"/>
          <p:cNvSpPr/>
          <p:nvPr/>
        </p:nvSpPr>
        <p:spPr>
          <a:xfrm>
            <a:off x="8610451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0" y="0"/>
                  <a:pt x="0" y="100"/>
                  <a:pt x="0" y="234"/>
                </a:cubicBezTo>
                <a:cubicBezTo>
                  <a:pt x="0" y="367"/>
                  <a:pt x="100" y="467"/>
                  <a:pt x="234" y="467"/>
                </a:cubicBezTo>
                <a:lnTo>
                  <a:pt x="2035" y="467"/>
                </a:lnTo>
                <a:cubicBezTo>
                  <a:pt x="2168" y="467"/>
                  <a:pt x="2269" y="367"/>
                  <a:pt x="2269" y="234"/>
                </a:cubicBezTo>
                <a:cubicBezTo>
                  <a:pt x="2269" y="100"/>
                  <a:pt x="2168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1" name="Google Shape;641;p25"/>
          <p:cNvSpPr/>
          <p:nvPr/>
        </p:nvSpPr>
        <p:spPr>
          <a:xfrm>
            <a:off x="8526469" y="1211546"/>
            <a:ext cx="59519" cy="12271"/>
          </a:xfrm>
          <a:custGeom>
            <a:rect b="b" l="l" r="r" t="t"/>
            <a:pathLst>
              <a:path extrusionOk="0" h="468" w="2270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6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6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" name="Google Shape;642;p25"/>
          <p:cNvSpPr/>
          <p:nvPr/>
        </p:nvSpPr>
        <p:spPr>
          <a:xfrm>
            <a:off x="8442513" y="1211546"/>
            <a:ext cx="59493" cy="12271"/>
          </a:xfrm>
          <a:custGeom>
            <a:rect b="b" l="l" r="r" t="t"/>
            <a:pathLst>
              <a:path extrusionOk="0" h="468" w="226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2035" y="467"/>
                </a:lnTo>
                <a:cubicBezTo>
                  <a:pt x="2169" y="467"/>
                  <a:pt x="2269" y="367"/>
                  <a:pt x="2269" y="234"/>
                </a:cubicBezTo>
                <a:cubicBezTo>
                  <a:pt x="2269" y="100"/>
                  <a:pt x="2169" y="0"/>
                  <a:pt x="2035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3" name="Google Shape;643;p25"/>
          <p:cNvSpPr/>
          <p:nvPr/>
        </p:nvSpPr>
        <p:spPr>
          <a:xfrm>
            <a:off x="8442513" y="1253524"/>
            <a:ext cx="504683" cy="12271"/>
          </a:xfrm>
          <a:custGeom>
            <a:rect b="b" l="l" r="r" t="t"/>
            <a:pathLst>
              <a:path extrusionOk="0" h="468" w="19248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19014" y="467"/>
                </a:lnTo>
                <a:cubicBezTo>
                  <a:pt x="19148" y="467"/>
                  <a:pt x="19248" y="367"/>
                  <a:pt x="19248" y="234"/>
                </a:cubicBezTo>
                <a:cubicBezTo>
                  <a:pt x="19248" y="100"/>
                  <a:pt x="19148" y="0"/>
                  <a:pt x="19014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4" name="Google Shape;644;p25"/>
          <p:cNvSpPr/>
          <p:nvPr/>
        </p:nvSpPr>
        <p:spPr>
          <a:xfrm>
            <a:off x="8371666" y="1211546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5" name="Google Shape;645;p25"/>
          <p:cNvSpPr/>
          <p:nvPr/>
        </p:nvSpPr>
        <p:spPr>
          <a:xfrm>
            <a:off x="8371666" y="1253524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0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5"/>
          <p:cNvSpPr/>
          <p:nvPr/>
        </p:nvSpPr>
        <p:spPr>
          <a:xfrm>
            <a:off x="8371666" y="1295502"/>
            <a:ext cx="29760" cy="12271"/>
          </a:xfrm>
          <a:custGeom>
            <a:rect b="b" l="l" r="r" t="t"/>
            <a:pathLst>
              <a:path extrusionOk="0" h="468" w="1135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868" y="467"/>
                </a:lnTo>
                <a:cubicBezTo>
                  <a:pt x="1035" y="467"/>
                  <a:pt x="1135" y="367"/>
                  <a:pt x="1135" y="234"/>
                </a:cubicBezTo>
                <a:cubicBezTo>
                  <a:pt x="1135" y="101"/>
                  <a:pt x="1035" y="0"/>
                  <a:pt x="868" y="0"/>
                </a:cubicBezTo>
                <a:close/>
              </a:path>
            </a:pathLst>
          </a:custGeom>
          <a:solidFill>
            <a:srgbClr val="12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5"/>
          <p:cNvSpPr/>
          <p:nvPr/>
        </p:nvSpPr>
        <p:spPr>
          <a:xfrm>
            <a:off x="8977792" y="1253524"/>
            <a:ext cx="74360" cy="12271"/>
          </a:xfrm>
          <a:custGeom>
            <a:rect b="b" l="l" r="r" t="t"/>
            <a:pathLst>
              <a:path extrusionOk="0" h="468" w="2836">
                <a:moveTo>
                  <a:pt x="267" y="0"/>
                </a:moveTo>
                <a:cubicBezTo>
                  <a:pt x="134" y="0"/>
                  <a:pt x="0" y="100"/>
                  <a:pt x="0" y="234"/>
                </a:cubicBezTo>
                <a:cubicBezTo>
                  <a:pt x="0" y="367"/>
                  <a:pt x="134" y="467"/>
                  <a:pt x="267" y="467"/>
                </a:cubicBezTo>
                <a:lnTo>
                  <a:pt x="2602" y="467"/>
                </a:lnTo>
                <a:cubicBezTo>
                  <a:pt x="2736" y="467"/>
                  <a:pt x="2836" y="367"/>
                  <a:pt x="2836" y="234"/>
                </a:cubicBezTo>
                <a:cubicBezTo>
                  <a:pt x="2836" y="100"/>
                  <a:pt x="2736" y="0"/>
                  <a:pt x="2602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5"/>
          <p:cNvSpPr/>
          <p:nvPr/>
        </p:nvSpPr>
        <p:spPr>
          <a:xfrm>
            <a:off x="8440756" y="1295502"/>
            <a:ext cx="213457" cy="12271"/>
          </a:xfrm>
          <a:custGeom>
            <a:rect b="b" l="l" r="r" t="t"/>
            <a:pathLst>
              <a:path extrusionOk="0" h="468" w="8141">
                <a:moveTo>
                  <a:pt x="234" y="0"/>
                </a:moveTo>
                <a:cubicBezTo>
                  <a:pt x="101" y="0"/>
                  <a:pt x="1" y="101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7873" y="467"/>
                </a:lnTo>
                <a:cubicBezTo>
                  <a:pt x="8007" y="467"/>
                  <a:pt x="8140" y="367"/>
                  <a:pt x="8140" y="234"/>
                </a:cubicBezTo>
                <a:cubicBezTo>
                  <a:pt x="8140" y="101"/>
                  <a:pt x="8007" y="0"/>
                  <a:pt x="7873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5"/>
          <p:cNvSpPr/>
          <p:nvPr/>
        </p:nvSpPr>
        <p:spPr>
          <a:xfrm>
            <a:off x="8720653" y="1349725"/>
            <a:ext cx="240542" cy="13136"/>
          </a:xfrm>
          <a:custGeom>
            <a:rect b="b" l="l" r="r" t="t"/>
            <a:pathLst>
              <a:path extrusionOk="0" h="501" w="9174">
                <a:moveTo>
                  <a:pt x="234" y="1"/>
                </a:moveTo>
                <a:cubicBezTo>
                  <a:pt x="100" y="1"/>
                  <a:pt x="0" y="134"/>
                  <a:pt x="0" y="267"/>
                </a:cubicBezTo>
                <a:cubicBezTo>
                  <a:pt x="0" y="401"/>
                  <a:pt x="100" y="501"/>
                  <a:pt x="234" y="501"/>
                </a:cubicBezTo>
                <a:lnTo>
                  <a:pt x="8940" y="501"/>
                </a:lnTo>
                <a:cubicBezTo>
                  <a:pt x="9073" y="501"/>
                  <a:pt x="9173" y="401"/>
                  <a:pt x="9173" y="267"/>
                </a:cubicBezTo>
                <a:cubicBezTo>
                  <a:pt x="9173" y="134"/>
                  <a:pt x="9073" y="1"/>
                  <a:pt x="894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5"/>
          <p:cNvSpPr/>
          <p:nvPr/>
        </p:nvSpPr>
        <p:spPr>
          <a:xfrm>
            <a:off x="8882456" y="1320857"/>
            <a:ext cx="78739" cy="13162"/>
          </a:xfrm>
          <a:custGeom>
            <a:rect b="b" l="l" r="r" t="t"/>
            <a:pathLst>
              <a:path extrusionOk="0" h="502" w="3003">
                <a:moveTo>
                  <a:pt x="267" y="1"/>
                </a:moveTo>
                <a:cubicBezTo>
                  <a:pt x="134" y="1"/>
                  <a:pt x="0" y="101"/>
                  <a:pt x="0" y="268"/>
                </a:cubicBezTo>
                <a:cubicBezTo>
                  <a:pt x="0" y="401"/>
                  <a:pt x="134" y="501"/>
                  <a:pt x="267" y="501"/>
                </a:cubicBezTo>
                <a:lnTo>
                  <a:pt x="2769" y="501"/>
                </a:lnTo>
                <a:cubicBezTo>
                  <a:pt x="2902" y="501"/>
                  <a:pt x="3002" y="401"/>
                  <a:pt x="3002" y="268"/>
                </a:cubicBezTo>
                <a:cubicBezTo>
                  <a:pt x="3002" y="101"/>
                  <a:pt x="2902" y="1"/>
                  <a:pt x="2769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5"/>
          <p:cNvSpPr/>
          <p:nvPr/>
        </p:nvSpPr>
        <p:spPr>
          <a:xfrm>
            <a:off x="8371666" y="1058474"/>
            <a:ext cx="251922" cy="13162"/>
          </a:xfrm>
          <a:custGeom>
            <a:rect b="b" l="l" r="r" t="t"/>
            <a:pathLst>
              <a:path extrusionOk="0" h="502" w="9608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501"/>
                  <a:pt x="234" y="501"/>
                </a:cubicBezTo>
                <a:lnTo>
                  <a:pt x="9341" y="501"/>
                </a:lnTo>
                <a:cubicBezTo>
                  <a:pt x="9474" y="501"/>
                  <a:pt x="9608" y="368"/>
                  <a:pt x="9608" y="234"/>
                </a:cubicBezTo>
                <a:cubicBezTo>
                  <a:pt x="9608" y="101"/>
                  <a:pt x="9474" y="1"/>
                  <a:pt x="9341" y="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5"/>
          <p:cNvSpPr/>
          <p:nvPr/>
        </p:nvSpPr>
        <p:spPr>
          <a:xfrm>
            <a:off x="8371666" y="1467793"/>
            <a:ext cx="406725" cy="12271"/>
          </a:xfrm>
          <a:custGeom>
            <a:rect b="b" l="l" r="r" t="t"/>
            <a:pathLst>
              <a:path extrusionOk="0" h="468" w="15512">
                <a:moveTo>
                  <a:pt x="234" y="1"/>
                </a:moveTo>
                <a:cubicBezTo>
                  <a:pt x="101" y="1"/>
                  <a:pt x="1" y="101"/>
                  <a:pt x="1" y="234"/>
                </a:cubicBezTo>
                <a:cubicBezTo>
                  <a:pt x="1" y="368"/>
                  <a:pt x="101" y="468"/>
                  <a:pt x="234" y="468"/>
                </a:cubicBezTo>
                <a:lnTo>
                  <a:pt x="15278" y="468"/>
                </a:lnTo>
                <a:cubicBezTo>
                  <a:pt x="15412" y="468"/>
                  <a:pt x="15512" y="368"/>
                  <a:pt x="15512" y="234"/>
                </a:cubicBezTo>
                <a:cubicBezTo>
                  <a:pt x="15512" y="101"/>
                  <a:pt x="15412" y="1"/>
                  <a:pt x="15278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5"/>
          <p:cNvSpPr/>
          <p:nvPr/>
        </p:nvSpPr>
        <p:spPr>
          <a:xfrm>
            <a:off x="8741629" y="1392595"/>
            <a:ext cx="120743" cy="12271"/>
          </a:xfrm>
          <a:custGeom>
            <a:rect b="b" l="l" r="r" t="t"/>
            <a:pathLst>
              <a:path extrusionOk="0" h="468" w="4605">
                <a:moveTo>
                  <a:pt x="268" y="0"/>
                </a:moveTo>
                <a:cubicBezTo>
                  <a:pt x="134" y="0"/>
                  <a:pt x="1" y="100"/>
                  <a:pt x="1" y="234"/>
                </a:cubicBezTo>
                <a:cubicBezTo>
                  <a:pt x="1" y="367"/>
                  <a:pt x="134" y="467"/>
                  <a:pt x="268" y="467"/>
                </a:cubicBezTo>
                <a:lnTo>
                  <a:pt x="4371" y="467"/>
                </a:lnTo>
                <a:cubicBezTo>
                  <a:pt x="4504" y="467"/>
                  <a:pt x="4604" y="367"/>
                  <a:pt x="4604" y="234"/>
                </a:cubicBezTo>
                <a:cubicBezTo>
                  <a:pt x="4604" y="100"/>
                  <a:pt x="4504" y="0"/>
                  <a:pt x="4371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5"/>
          <p:cNvSpPr/>
          <p:nvPr/>
        </p:nvSpPr>
        <p:spPr>
          <a:xfrm>
            <a:off x="8902567" y="1392595"/>
            <a:ext cx="160965" cy="12271"/>
          </a:xfrm>
          <a:custGeom>
            <a:rect b="b" l="l" r="r" t="t"/>
            <a:pathLst>
              <a:path extrusionOk="0" h="468" w="6139">
                <a:moveTo>
                  <a:pt x="234" y="0"/>
                </a:moveTo>
                <a:cubicBezTo>
                  <a:pt x="101" y="0"/>
                  <a:pt x="1" y="100"/>
                  <a:pt x="1" y="234"/>
                </a:cubicBezTo>
                <a:cubicBezTo>
                  <a:pt x="1" y="367"/>
                  <a:pt x="101" y="467"/>
                  <a:pt x="234" y="467"/>
                </a:cubicBezTo>
                <a:lnTo>
                  <a:pt x="5905" y="467"/>
                </a:lnTo>
                <a:cubicBezTo>
                  <a:pt x="6038" y="467"/>
                  <a:pt x="6138" y="367"/>
                  <a:pt x="6138" y="234"/>
                </a:cubicBezTo>
                <a:cubicBezTo>
                  <a:pt x="6138" y="100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5"/>
          <p:cNvSpPr/>
          <p:nvPr/>
        </p:nvSpPr>
        <p:spPr>
          <a:xfrm>
            <a:off x="8902567" y="1452062"/>
            <a:ext cx="160965" cy="13136"/>
          </a:xfrm>
          <a:custGeom>
            <a:rect b="b" l="l" r="r" t="t"/>
            <a:pathLst>
              <a:path extrusionOk="0" h="501" w="6139">
                <a:moveTo>
                  <a:pt x="234" y="0"/>
                </a:moveTo>
                <a:cubicBezTo>
                  <a:pt x="101" y="0"/>
                  <a:pt x="1" y="134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5905" y="501"/>
                </a:lnTo>
                <a:cubicBezTo>
                  <a:pt x="6038" y="501"/>
                  <a:pt x="6138" y="401"/>
                  <a:pt x="6138" y="267"/>
                </a:cubicBezTo>
                <a:cubicBezTo>
                  <a:pt x="6138" y="134"/>
                  <a:pt x="6038" y="0"/>
                  <a:pt x="5905" y="0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5"/>
          <p:cNvSpPr/>
          <p:nvPr/>
        </p:nvSpPr>
        <p:spPr>
          <a:xfrm>
            <a:off x="8371666" y="1508906"/>
            <a:ext cx="61250" cy="13136"/>
          </a:xfrm>
          <a:custGeom>
            <a:rect b="b" l="l" r="r" t="t"/>
            <a:pathLst>
              <a:path extrusionOk="0" h="501" w="2336">
                <a:moveTo>
                  <a:pt x="234" y="1"/>
                </a:moveTo>
                <a:cubicBezTo>
                  <a:pt x="101" y="1"/>
                  <a:pt x="1" y="101"/>
                  <a:pt x="1" y="267"/>
                </a:cubicBezTo>
                <a:cubicBezTo>
                  <a:pt x="1" y="401"/>
                  <a:pt x="101" y="501"/>
                  <a:pt x="234" y="501"/>
                </a:cubicBezTo>
                <a:lnTo>
                  <a:pt x="2102" y="501"/>
                </a:lnTo>
                <a:cubicBezTo>
                  <a:pt x="2236" y="501"/>
                  <a:pt x="2336" y="401"/>
                  <a:pt x="2336" y="267"/>
                </a:cubicBezTo>
                <a:cubicBezTo>
                  <a:pt x="2336" y="101"/>
                  <a:pt x="2236" y="1"/>
                  <a:pt x="2102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5"/>
          <p:cNvSpPr/>
          <p:nvPr/>
        </p:nvSpPr>
        <p:spPr>
          <a:xfrm>
            <a:off x="8448648" y="1508906"/>
            <a:ext cx="378722" cy="13136"/>
          </a:xfrm>
          <a:custGeom>
            <a:rect b="b" l="l" r="r" t="t"/>
            <a:pathLst>
              <a:path extrusionOk="0" h="501" w="14444">
                <a:moveTo>
                  <a:pt x="267" y="1"/>
                </a:moveTo>
                <a:cubicBezTo>
                  <a:pt x="134" y="1"/>
                  <a:pt x="0" y="101"/>
                  <a:pt x="0" y="267"/>
                </a:cubicBezTo>
                <a:cubicBezTo>
                  <a:pt x="0" y="401"/>
                  <a:pt x="134" y="501"/>
                  <a:pt x="267" y="501"/>
                </a:cubicBezTo>
                <a:lnTo>
                  <a:pt x="14210" y="501"/>
                </a:lnTo>
                <a:cubicBezTo>
                  <a:pt x="14344" y="501"/>
                  <a:pt x="14444" y="401"/>
                  <a:pt x="14444" y="267"/>
                </a:cubicBezTo>
                <a:cubicBezTo>
                  <a:pt x="14444" y="101"/>
                  <a:pt x="14344" y="1"/>
                  <a:pt x="14210" y="1"/>
                </a:cubicBezTo>
                <a:close/>
              </a:path>
            </a:pathLst>
          </a:custGeom>
          <a:solidFill>
            <a:srgbClr val="12D77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7" name="Google Shape;73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9325"/>
            <a:ext cx="8839201" cy="4391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8" name="Google Shape;738;p34"/>
          <p:cNvPicPr preferRelativeResize="0"/>
          <p:nvPr/>
        </p:nvPicPr>
        <p:blipFill rotWithShape="1">
          <a:blip r:embed="rId4">
            <a:alphaModFix/>
          </a:blip>
          <a:srcRect b="0" l="24374" r="0" t="0"/>
          <a:stretch/>
        </p:blipFill>
        <p:spPr>
          <a:xfrm>
            <a:off x="835900" y="298375"/>
            <a:ext cx="1673400" cy="167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9" name="Google Shape;739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03600" y="3069225"/>
            <a:ext cx="1930800" cy="1499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p35"/>
          <p:cNvSpPr txBox="1"/>
          <p:nvPr>
            <p:ph idx="4294967295" type="ctrTitle"/>
          </p:nvPr>
        </p:nvSpPr>
        <p:spPr>
          <a:xfrm>
            <a:off x="2601750" y="1958175"/>
            <a:ext cx="3940500" cy="15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chemeClr val="accent1"/>
                </a:solidFill>
              </a:rPr>
              <a:t>GRACIAS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26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HISTORIA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3" name="Google Shape;663;p26"/>
          <p:cNvSpPr txBox="1"/>
          <p:nvPr>
            <p:ph idx="1" type="body"/>
          </p:nvPr>
        </p:nvSpPr>
        <p:spPr>
          <a:xfrm>
            <a:off x="720000" y="1104850"/>
            <a:ext cx="81513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 No había un protocolo capaz de transmitir audio y video en tiempo real entre 2 o más clientes</a:t>
            </a:r>
            <a:endParaRPr sz="14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aleway"/>
              <a:buChar char="●"/>
            </a:pPr>
            <a:r>
              <a:rPr lang="en" sz="2000"/>
              <a:t>Desarrollado por la IETF en </a:t>
            </a:r>
            <a:r>
              <a:rPr lang="en" sz="2000">
                <a:solidFill>
                  <a:schemeClr val="accent1"/>
                </a:solidFill>
              </a:rPr>
              <a:t>enero de 1996</a:t>
            </a:r>
            <a:r>
              <a:rPr lang="en" sz="2000"/>
              <a:t>.</a:t>
            </a:r>
            <a:endParaRPr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</a:pPr>
            <a:r>
              <a:rPr lang="en" sz="2000"/>
              <a:t>Creciente demanda de transmisiones en tiempo real.</a:t>
            </a:r>
            <a:endParaRPr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Raleway"/>
              <a:buChar char="●"/>
            </a:pPr>
            <a:r>
              <a:rPr lang="en" sz="2000"/>
              <a:t>Se estandarizó en 1996 con el </a:t>
            </a:r>
            <a:r>
              <a:rPr lang="en" sz="2000">
                <a:solidFill>
                  <a:schemeClr val="accent1"/>
                </a:solidFill>
              </a:rPr>
              <a:t>RFC 1889</a:t>
            </a:r>
            <a:r>
              <a:rPr lang="en" sz="2000"/>
              <a:t>.</a:t>
            </a:r>
            <a:endParaRPr sz="2000"/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Char char="●"/>
            </a:pPr>
            <a:r>
              <a:rPr lang="en" sz="2000"/>
              <a:t>Fue re-estandarizado en julio de 2003 con el </a:t>
            </a:r>
            <a:r>
              <a:rPr lang="en" sz="2000">
                <a:solidFill>
                  <a:schemeClr val="accent1"/>
                </a:solidFill>
              </a:rPr>
              <a:t>RFC 3550</a:t>
            </a:r>
            <a:r>
              <a:rPr lang="en" sz="2000"/>
              <a:t>.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27"/>
          <p:cNvSpPr txBox="1"/>
          <p:nvPr>
            <p:ph type="ctrTitle"/>
          </p:nvPr>
        </p:nvSpPr>
        <p:spPr>
          <a:xfrm>
            <a:off x="3054300" y="102350"/>
            <a:ext cx="3035400" cy="12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¿</a:t>
            </a:r>
            <a:r>
              <a:rPr lang="en" sz="3000"/>
              <a:t>Qué es?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¿Cuándo se usa?</a:t>
            </a:r>
            <a:endParaRPr sz="3000"/>
          </a:p>
        </p:txBody>
      </p:sp>
      <p:sp>
        <p:nvSpPr>
          <p:cNvPr id="669" name="Google Shape;669;p27"/>
          <p:cNvSpPr txBox="1"/>
          <p:nvPr>
            <p:ph idx="1" type="subTitle"/>
          </p:nvPr>
        </p:nvSpPr>
        <p:spPr>
          <a:xfrm>
            <a:off x="194000" y="1665125"/>
            <a:ext cx="5895600" cy="8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Protocolo de la c</a:t>
            </a:r>
            <a:r>
              <a:rPr b="1" lang="en" sz="2000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apa de aplicación</a:t>
            </a:r>
            <a:endParaRPr b="1" sz="2000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Transmisión de paquetes en tiempo real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0" name="Google Shape;670;p27"/>
          <p:cNvSpPr txBox="1"/>
          <p:nvPr>
            <p:ph idx="1" type="subTitle"/>
          </p:nvPr>
        </p:nvSpPr>
        <p:spPr>
          <a:xfrm>
            <a:off x="194000" y="3016375"/>
            <a:ext cx="5164800" cy="15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Videoconferencias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Telefonía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Servicios de Televisión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Servicios de Streaming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28"/>
          <p:cNvSpPr txBox="1"/>
          <p:nvPr>
            <p:ph type="ctrTitle"/>
          </p:nvPr>
        </p:nvSpPr>
        <p:spPr>
          <a:xfrm>
            <a:off x="3190350" y="199350"/>
            <a:ext cx="2917200" cy="68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¿Cómo funciona?</a:t>
            </a:r>
            <a:endParaRPr sz="3000"/>
          </a:p>
        </p:txBody>
      </p:sp>
      <p:sp>
        <p:nvSpPr>
          <p:cNvPr id="676" name="Google Shape;676;p28"/>
          <p:cNvSpPr txBox="1"/>
          <p:nvPr>
            <p:ph idx="1" type="subTitle"/>
          </p:nvPr>
        </p:nvSpPr>
        <p:spPr>
          <a:xfrm>
            <a:off x="638850" y="1106850"/>
            <a:ext cx="5363100" cy="29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Establecer una conexión  (SIP / Sockets)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Segmentación de datos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Encapsulación en paquetes RTP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Transporte de paquetes mediante UDP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Recepción de paquetes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Entrega a la aplicación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12FFFF"/>
              </a:buClr>
              <a:buSzPts val="1800"/>
              <a:buFont typeface="Oswald"/>
              <a:buAutoNum type="arabicPeriod"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Control (reordenar, pérdida de paquetes)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77" name="Google Shape;677;p28"/>
          <p:cNvSpPr txBox="1"/>
          <p:nvPr>
            <p:ph idx="1" type="subTitle"/>
          </p:nvPr>
        </p:nvSpPr>
        <p:spPr>
          <a:xfrm>
            <a:off x="5818550" y="1106850"/>
            <a:ext cx="3165600" cy="292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accent4"/>
                </a:solidFill>
                <a:latin typeface="Oswald"/>
                <a:ea typeface="Oswald"/>
                <a:cs typeface="Oswald"/>
                <a:sym typeface="Oswald"/>
              </a:rPr>
              <a:t>Importante</a:t>
            </a:r>
            <a:endParaRPr u="sng">
              <a:solidFill>
                <a:schemeClr val="accent4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UDP, no TCP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+ 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Paquetes + Ancho de banda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- </a:t>
            </a:r>
            <a:r>
              <a:rPr lang="en">
                <a:latin typeface="Oswald"/>
                <a:ea typeface="Oswald"/>
                <a:cs typeface="Oswald"/>
                <a:sym typeface="Oswald"/>
              </a:rPr>
              <a:t>Paquetes - Ancho de banda</a:t>
            </a:r>
            <a:endParaRPr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swald"/>
                <a:ea typeface="Oswald"/>
                <a:cs typeface="Oswald"/>
                <a:sym typeface="Oswald"/>
              </a:rPr>
              <a:t>Búfer de paquetes</a:t>
            </a:r>
            <a:endParaRPr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p29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¿Cómo interviene RTP?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p29"/>
          <p:cNvSpPr txBox="1"/>
          <p:nvPr>
            <p:ph idx="1" type="body"/>
          </p:nvPr>
        </p:nvSpPr>
        <p:spPr>
          <a:xfrm>
            <a:off x="667375" y="1112700"/>
            <a:ext cx="83487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latin typeface="Oswald"/>
                <a:ea typeface="Oswald"/>
                <a:cs typeface="Oswald"/>
                <a:sym typeface="Oswald"/>
              </a:rPr>
              <a:t>Usando de ejemplo una conferencia de audio y video.</a:t>
            </a:r>
            <a:endParaRPr sz="14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Raleway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Cada canal de información utiliza una </a:t>
            </a: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sesión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 RTP independiente.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Paquetes de 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información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 de 20ms de contenido.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0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Cada paquete RTP contiene una </a:t>
            </a:r>
            <a:r>
              <a:rPr lang="en" sz="20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cabecera 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con datos fundamentales.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84" name="Google Shape;68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1375" y="2837075"/>
            <a:ext cx="23812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9" name="Google Shape;689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9375" y="2498175"/>
            <a:ext cx="2381250" cy="1952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90" name="Google Shape;690;p30"/>
          <p:cNvCxnSpPr/>
          <p:nvPr/>
        </p:nvCxnSpPr>
        <p:spPr>
          <a:xfrm rot="10800000">
            <a:off x="1528725" y="1573950"/>
            <a:ext cx="2206500" cy="16266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1" name="Google Shape;691;p30"/>
          <p:cNvSpPr txBox="1"/>
          <p:nvPr/>
        </p:nvSpPr>
        <p:spPr>
          <a:xfrm>
            <a:off x="3796350" y="170550"/>
            <a:ext cx="1551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Paquete RTP</a:t>
            </a:r>
            <a:endParaRPr b="1"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Sesión Audio</a:t>
            </a:r>
            <a:endParaRPr b="1"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92" name="Google Shape;692;p30"/>
          <p:cNvSpPr txBox="1"/>
          <p:nvPr/>
        </p:nvSpPr>
        <p:spPr>
          <a:xfrm>
            <a:off x="790575" y="1325375"/>
            <a:ext cx="851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5000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693" name="Google Shape;693;p30"/>
          <p:cNvCxnSpPr/>
          <p:nvPr/>
        </p:nvCxnSpPr>
        <p:spPr>
          <a:xfrm flipH="1">
            <a:off x="5830525" y="2432425"/>
            <a:ext cx="1014900" cy="513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4" name="Google Shape;694;p30"/>
          <p:cNvSpPr txBox="1"/>
          <p:nvPr/>
        </p:nvSpPr>
        <p:spPr>
          <a:xfrm>
            <a:off x="6884725" y="2171075"/>
            <a:ext cx="819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5000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695" name="Google Shape;695;p30"/>
          <p:cNvCxnSpPr/>
          <p:nvPr/>
        </p:nvCxnSpPr>
        <p:spPr>
          <a:xfrm flipH="1">
            <a:off x="5830525" y="3782225"/>
            <a:ext cx="1014900" cy="5139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6" name="Google Shape;696;p30"/>
          <p:cNvSpPr txBox="1"/>
          <p:nvPr/>
        </p:nvSpPr>
        <p:spPr>
          <a:xfrm>
            <a:off x="6845425" y="3535925"/>
            <a:ext cx="101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(audio)</a:t>
            </a:r>
            <a:endParaRPr sz="20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697" name="Google Shape;697;p30"/>
          <p:cNvCxnSpPr/>
          <p:nvPr/>
        </p:nvCxnSpPr>
        <p:spPr>
          <a:xfrm rot="5400000">
            <a:off x="4522150" y="2070750"/>
            <a:ext cx="809400" cy="719400"/>
          </a:xfrm>
          <a:prstGeom prst="curvedConnector3">
            <a:avLst>
              <a:gd fmla="val 64199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98" name="Google Shape;698;p30"/>
          <p:cNvSpPr txBox="1"/>
          <p:nvPr/>
        </p:nvSpPr>
        <p:spPr>
          <a:xfrm>
            <a:off x="5053175" y="1573950"/>
            <a:ext cx="5094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33</a:t>
            </a:r>
            <a:endParaRPr sz="2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699" name="Google Shape;699;p30"/>
          <p:cNvCxnSpPr/>
          <p:nvPr/>
        </p:nvCxnSpPr>
        <p:spPr>
          <a:xfrm>
            <a:off x="1468475" y="3140300"/>
            <a:ext cx="2206500" cy="3387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0" name="Google Shape;700;p30"/>
          <p:cNvSpPr txBox="1"/>
          <p:nvPr/>
        </p:nvSpPr>
        <p:spPr>
          <a:xfrm>
            <a:off x="353925" y="2901100"/>
            <a:ext cx="11748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98765432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701" name="Google Shape;701;p30"/>
          <p:cNvCxnSpPr/>
          <p:nvPr/>
        </p:nvCxnSpPr>
        <p:spPr>
          <a:xfrm flipH="1" rot="10800000">
            <a:off x="2284425" y="3782200"/>
            <a:ext cx="1295400" cy="1413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rgbClr val="12D77E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2" name="Google Shape;702;p30"/>
          <p:cNvSpPr txBox="1"/>
          <p:nvPr/>
        </p:nvSpPr>
        <p:spPr>
          <a:xfrm>
            <a:off x="1034225" y="3695700"/>
            <a:ext cx="1295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[5678, 9012]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03" name="Google Shape;703;p30"/>
          <p:cNvSpPr txBox="1"/>
          <p:nvPr/>
        </p:nvSpPr>
        <p:spPr>
          <a:xfrm>
            <a:off x="4604825" y="1252050"/>
            <a:ext cx="15513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(payload type)</a:t>
            </a:r>
            <a:endParaRPr sz="16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07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8" name="Google Shape;708;p31"/>
          <p:cNvSpPr txBox="1"/>
          <p:nvPr>
            <p:ph type="title"/>
          </p:nvPr>
        </p:nvSpPr>
        <p:spPr>
          <a:xfrm>
            <a:off x="720000" y="5400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Seguridad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9" name="Google Shape;709;p31"/>
          <p:cNvSpPr txBox="1"/>
          <p:nvPr>
            <p:ph idx="1" type="body"/>
          </p:nvPr>
        </p:nvSpPr>
        <p:spPr>
          <a:xfrm>
            <a:off x="667375" y="1285650"/>
            <a:ext cx="8348700" cy="243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latin typeface="Oswald"/>
                <a:ea typeface="Oswald"/>
                <a:cs typeface="Oswald"/>
                <a:sym typeface="Oswald"/>
              </a:rPr>
              <a:t>Las aplicaciones necesitan cierta confidencialidad.</a:t>
            </a:r>
            <a:endParaRPr sz="15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Raleway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Las demás capas deben garantizar la seguridad para aplicaciones RTP.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Hay un 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estándar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 de confidencialidad definido.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Oswald"/>
              <a:buChar char="●"/>
            </a:pPr>
            <a:r>
              <a:rPr lang="en" sz="2000">
                <a:latin typeface="Oswald"/>
                <a:ea typeface="Oswald"/>
                <a:cs typeface="Oswald"/>
                <a:sym typeface="Oswald"/>
              </a:rPr>
              <a:t>Perfil de extensión RTSP (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RFC 3711</a:t>
            </a:r>
            <a:r>
              <a:rPr lang="en" sz="2000">
                <a:latin typeface="Oswald"/>
                <a:ea typeface="Oswald"/>
                <a:cs typeface="Oswald"/>
                <a:sym typeface="Oswald"/>
              </a:rPr>
              <a:t>, marzo 2004), se encripta el payload.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2"/>
          <p:cNvSpPr txBox="1"/>
          <p:nvPr>
            <p:ph type="title"/>
          </p:nvPr>
        </p:nvSpPr>
        <p:spPr>
          <a:xfrm>
            <a:off x="720025" y="3893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CONEXION P2P</a:t>
            </a:r>
            <a:endParaRPr/>
          </a:p>
        </p:txBody>
      </p:sp>
      <p:sp>
        <p:nvSpPr>
          <p:cNvPr id="715" name="Google Shape;715;p32"/>
          <p:cNvSpPr txBox="1"/>
          <p:nvPr>
            <p:ph idx="1" type="subTitle"/>
          </p:nvPr>
        </p:nvSpPr>
        <p:spPr>
          <a:xfrm>
            <a:off x="666500" y="1913638"/>
            <a:ext cx="27846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Establecimiento de </a:t>
            </a:r>
            <a:r>
              <a:rPr lang="en"/>
              <a:t>sesión</a:t>
            </a:r>
            <a:r>
              <a:rPr lang="en"/>
              <a:t> SIP</a:t>
            </a:r>
            <a:endParaRPr/>
          </a:p>
        </p:txBody>
      </p:sp>
      <p:sp>
        <p:nvSpPr>
          <p:cNvPr id="716" name="Google Shape;716;p32"/>
          <p:cNvSpPr txBox="1"/>
          <p:nvPr>
            <p:ph idx="2" type="title"/>
          </p:nvPr>
        </p:nvSpPr>
        <p:spPr>
          <a:xfrm>
            <a:off x="1696800" y="1318325"/>
            <a:ext cx="5433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endParaRPr/>
          </a:p>
        </p:txBody>
      </p:sp>
      <p:sp>
        <p:nvSpPr>
          <p:cNvPr id="717" name="Google Shape;717;p32"/>
          <p:cNvSpPr txBox="1"/>
          <p:nvPr>
            <p:ph idx="4" type="subTitle"/>
          </p:nvPr>
        </p:nvSpPr>
        <p:spPr>
          <a:xfrm>
            <a:off x="3451100" y="191363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Solicitud INVITE</a:t>
            </a:r>
            <a:endParaRPr/>
          </a:p>
        </p:txBody>
      </p:sp>
      <p:sp>
        <p:nvSpPr>
          <p:cNvPr id="718" name="Google Shape;718;p32"/>
          <p:cNvSpPr txBox="1"/>
          <p:nvPr>
            <p:ph idx="5" type="title"/>
          </p:nvPr>
        </p:nvSpPr>
        <p:spPr>
          <a:xfrm>
            <a:off x="4023025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</a:t>
            </a:r>
            <a:endParaRPr/>
          </a:p>
        </p:txBody>
      </p:sp>
      <p:sp>
        <p:nvSpPr>
          <p:cNvPr id="719" name="Google Shape;719;p32"/>
          <p:cNvSpPr txBox="1"/>
          <p:nvPr>
            <p:ph idx="7" type="subTitle"/>
          </p:nvPr>
        </p:nvSpPr>
        <p:spPr>
          <a:xfrm>
            <a:off x="6107050" y="1870688"/>
            <a:ext cx="2316900" cy="389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Conexión consolidada</a:t>
            </a:r>
            <a:endParaRPr/>
          </a:p>
        </p:txBody>
      </p:sp>
      <p:sp>
        <p:nvSpPr>
          <p:cNvPr id="720" name="Google Shape;720;p32"/>
          <p:cNvSpPr txBox="1"/>
          <p:nvPr>
            <p:ph idx="8" type="title"/>
          </p:nvPr>
        </p:nvSpPr>
        <p:spPr>
          <a:xfrm>
            <a:off x="6716550" y="1318325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</a:t>
            </a:r>
            <a:endParaRPr/>
          </a:p>
        </p:txBody>
      </p:sp>
      <p:sp>
        <p:nvSpPr>
          <p:cNvPr id="721" name="Google Shape;721;p32"/>
          <p:cNvSpPr txBox="1"/>
          <p:nvPr>
            <p:ph idx="13" type="subTitle"/>
          </p:nvPr>
        </p:nvSpPr>
        <p:spPr>
          <a:xfrm>
            <a:off x="1923150" y="3549324"/>
            <a:ext cx="2529000" cy="744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Audio y video se transmiten utilizando RTP sobre UDP</a:t>
            </a:r>
            <a:endParaRPr/>
          </a:p>
        </p:txBody>
      </p:sp>
      <p:sp>
        <p:nvSpPr>
          <p:cNvPr id="722" name="Google Shape;722;p32"/>
          <p:cNvSpPr txBox="1"/>
          <p:nvPr>
            <p:ph idx="14" type="title"/>
          </p:nvPr>
        </p:nvSpPr>
        <p:spPr>
          <a:xfrm>
            <a:off x="2532350" y="3018411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</a:t>
            </a:r>
            <a:endParaRPr/>
          </a:p>
        </p:txBody>
      </p:sp>
      <p:sp>
        <p:nvSpPr>
          <p:cNvPr id="723" name="Google Shape;723;p32"/>
          <p:cNvSpPr txBox="1"/>
          <p:nvPr>
            <p:ph idx="16" type="subTitle"/>
          </p:nvPr>
        </p:nvSpPr>
        <p:spPr>
          <a:xfrm>
            <a:off x="4646625" y="3470697"/>
            <a:ext cx="2752800" cy="92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RTCP para monitorear y controlar la calidad de la transmisión</a:t>
            </a:r>
            <a:endParaRPr/>
          </a:p>
        </p:txBody>
      </p:sp>
      <p:sp>
        <p:nvSpPr>
          <p:cNvPr id="724" name="Google Shape;724;p32"/>
          <p:cNvSpPr txBox="1"/>
          <p:nvPr>
            <p:ph idx="17" type="title"/>
          </p:nvPr>
        </p:nvSpPr>
        <p:spPr>
          <a:xfrm>
            <a:off x="5256250" y="3018411"/>
            <a:ext cx="1098000" cy="38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3367C"/>
            </a:gs>
            <a:gs pos="100000">
              <a:schemeClr val="dk2"/>
            </a:gs>
          </a:gsLst>
          <a:lin ang="5400012" scaled="0"/>
        </a:gradFill>
      </p:bgPr>
    </p:bg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19325"/>
            <a:ext cx="8839201" cy="4391959"/>
          </a:xfrm>
          <a:prstGeom prst="rect">
            <a:avLst/>
          </a:prstGeom>
          <a:noFill/>
          <a:ln>
            <a:noFill/>
          </a:ln>
        </p:spPr>
      </p:pic>
      <p:pic>
        <p:nvPicPr>
          <p:cNvPr id="730" name="Google Shape;730;p33"/>
          <p:cNvPicPr preferRelativeResize="0"/>
          <p:nvPr/>
        </p:nvPicPr>
        <p:blipFill rotWithShape="1">
          <a:blip r:embed="rId4">
            <a:alphaModFix/>
          </a:blip>
          <a:srcRect b="0" l="24374" r="0" t="0"/>
          <a:stretch/>
        </p:blipFill>
        <p:spPr>
          <a:xfrm>
            <a:off x="835900" y="298375"/>
            <a:ext cx="1673400" cy="167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1" name="Google Shape;731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8537" y="298363"/>
            <a:ext cx="2237900" cy="1678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2" name="Google Shape;732;p3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88525" y="3111375"/>
            <a:ext cx="1948650" cy="14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ware Development Bussines Plan by Slidesgo">
  <a:themeElements>
    <a:clrScheme name="Simple Light">
      <a:dk1>
        <a:srgbClr val="CEF3F5"/>
      </a:dk1>
      <a:lt1>
        <a:srgbClr val="FFFFFF"/>
      </a:lt1>
      <a:dk2>
        <a:srgbClr val="0A1D42"/>
      </a:dk2>
      <a:lt2>
        <a:srgbClr val="29272C"/>
      </a:lt2>
      <a:accent1>
        <a:srgbClr val="C8AEF8"/>
      </a:accent1>
      <a:accent2>
        <a:srgbClr val="878FFF"/>
      </a:accent2>
      <a:accent3>
        <a:srgbClr val="9154F8"/>
      </a:accent3>
      <a:accent4>
        <a:srgbClr val="35C2DF"/>
      </a:accent4>
      <a:accent5>
        <a:srgbClr val="CA7BEB"/>
      </a:accent5>
      <a:accent6>
        <a:srgbClr val="972CB4"/>
      </a:accent6>
      <a:hlink>
        <a:srgbClr val="CEF3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